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23"/>
  </p:handoutMasterIdLst>
  <p:sldIdLst>
    <p:sldId id="290" r:id="rId5"/>
    <p:sldId id="292" r:id="rId6"/>
    <p:sldId id="296" r:id="rId7"/>
    <p:sldId id="297" r:id="rId8"/>
    <p:sldId id="295" r:id="rId9"/>
    <p:sldId id="293" r:id="rId10"/>
    <p:sldId id="294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96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16" y="5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40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7DA93A-2AEC-4017-B3D1-48ED6DDAE9F1}" type="datetimeFigureOut">
              <a:rPr lang="fi-FI" smtClean="0"/>
              <a:t>10.10.2019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BBBD73-E904-431D-98D4-D08D54C7DCD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6368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hyperlink" Target="https://creativecommons.org/licenses/by/4.0/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838200" y="1798264"/>
            <a:ext cx="10515600" cy="3885912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" name="Rectangle 18"/>
          <p:cNvSpPr/>
          <p:nvPr userDrawn="1"/>
        </p:nvSpPr>
        <p:spPr>
          <a:xfrm>
            <a:off x="0" y="4708733"/>
            <a:ext cx="12192000" cy="2149267"/>
          </a:xfrm>
          <a:prstGeom prst="rect">
            <a:avLst/>
          </a:prstGeom>
          <a:gradFill flip="none" rotWithShape="1">
            <a:gsLst>
              <a:gs pos="36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0600" y="1353101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0600" y="4418176"/>
            <a:ext cx="9144000" cy="839623"/>
          </a:xfrm>
        </p:spPr>
        <p:txBody>
          <a:bodyPr/>
          <a:lstStyle>
            <a:lvl1pPr marL="0" indent="0" algn="ctr"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 and organization of the author</a:t>
            </a:r>
            <a:endParaRPr lang="fi-FI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2711"/>
            <a:ext cx="1568307" cy="972840"/>
          </a:xfrm>
          <a:prstGeom prst="rect">
            <a:avLst/>
          </a:prstGeom>
        </p:spPr>
      </p:pic>
      <p:grpSp>
        <p:nvGrpSpPr>
          <p:cNvPr id="21" name="Group 20"/>
          <p:cNvGrpSpPr/>
          <p:nvPr userDrawn="1"/>
        </p:nvGrpSpPr>
        <p:grpSpPr>
          <a:xfrm>
            <a:off x="838201" y="5720512"/>
            <a:ext cx="9089582" cy="711110"/>
            <a:chOff x="530550" y="5320939"/>
            <a:chExt cx="11146796" cy="872053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2610" y="5320939"/>
              <a:ext cx="730526" cy="872053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48796" y="5546179"/>
              <a:ext cx="2128550" cy="593503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0550" y="5595537"/>
              <a:ext cx="1007818" cy="544145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7378" y="5642211"/>
              <a:ext cx="1452833" cy="497471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4453" y="5642211"/>
              <a:ext cx="1275568" cy="49747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4263" y="5638026"/>
              <a:ext cx="1180294" cy="501656"/>
            </a:xfrm>
            <a:prstGeom prst="rect">
              <a:avLst/>
            </a:prstGeom>
          </p:spPr>
        </p:pic>
      </p:grpSp>
      <p:sp>
        <p:nvSpPr>
          <p:cNvPr id="22" name="Text Box 26"/>
          <p:cNvSpPr txBox="1"/>
          <p:nvPr userDrawn="1"/>
        </p:nvSpPr>
        <p:spPr>
          <a:xfrm rot="16200000">
            <a:off x="10289469" y="5205146"/>
            <a:ext cx="2317750" cy="25717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07000"/>
              </a:lnSpc>
              <a:spcBef>
                <a:spcPts val="600"/>
              </a:spcBef>
              <a:spcAft>
                <a:spcPts val="0"/>
              </a:spcAft>
            </a:pPr>
            <a:r>
              <a:rPr lang="fi-FI" sz="800" u="sng" dirty="0">
                <a:solidFill>
                  <a:srgbClr val="0563C1"/>
                </a:solidFill>
                <a:effectLst/>
                <a:latin typeface="Gill Sans MT" panose="020B0502020104020203" pitchFamily="34" charset="0"/>
                <a:ea typeface="Calibri" panose="020F0502020204030204" pitchFamily="34" charset="0"/>
                <a:cs typeface="Calibri" panose="020F0502020204030204" pitchFamily="34" charset="0"/>
                <a:hlinkClick r:id="rId9"/>
              </a:rPr>
              <a:t>https://creativecommons.org/licenses/by/4.0/</a:t>
            </a:r>
            <a:endParaRPr lang="fi-FI" sz="1200" dirty="0">
              <a:solidFill>
                <a:srgbClr val="40404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3" name="Picture 22"/>
          <p:cNvPicPr/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6795" y="6112594"/>
            <a:ext cx="782961" cy="27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5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409324" y="365125"/>
            <a:ext cx="11373351" cy="5991225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9176F-7E44-4D18-9355-EAED48BF66F5}" type="datetimeFigureOut">
              <a:rPr lang="fi-FI" smtClean="0"/>
              <a:t>10.10.2019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8C9CB0-803B-4601-B308-3E2E42924E01}" type="slidenum">
              <a:rPr lang="fi-FI" smtClean="0"/>
              <a:pPr/>
              <a:t>‹#›</a:t>
            </a:fld>
            <a:endParaRPr lang="fi-FI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512" y="6172542"/>
            <a:ext cx="810163" cy="50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59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409324" y="365125"/>
            <a:ext cx="11373351" cy="5991225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9176F-7E44-4D18-9355-EAED48BF66F5}" type="datetimeFigureOut">
              <a:rPr lang="fi-FI" smtClean="0"/>
              <a:t>10.10.2019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A0D5D-2CAA-476A-9E5D-585F2AD07A9F}" type="slidenum">
              <a:rPr lang="fi-FI" smtClean="0"/>
              <a:t>‹#›</a:t>
            </a:fld>
            <a:endParaRPr lang="fi-FI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512" y="6172542"/>
            <a:ext cx="810163" cy="50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807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fld id="{0CD9176F-7E44-4D18-9355-EAED48BF66F5}" type="datetimeFigureOut">
              <a:rPr lang="fi-FI" smtClean="0"/>
              <a:pPr/>
              <a:t>10.10.2019</a:t>
            </a:fld>
            <a:endParaRPr lang="fi-FI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32513" y="6356350"/>
            <a:ext cx="29187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68735" y="6356350"/>
            <a:ext cx="9177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50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fld id="{2FCA0D5D-2CAA-476A-9E5D-585F2AD07A9F}" type="slidenum">
              <a:rPr lang="fi-FI" smtClean="0"/>
              <a:pPr/>
              <a:t>‹#›</a:t>
            </a:fld>
            <a:endParaRPr lang="fi-FI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5669892" y="2431776"/>
            <a:ext cx="9130232" cy="4838340"/>
            <a:chOff x="6690620" y="3124628"/>
            <a:chExt cx="7639050" cy="4048125"/>
          </a:xfrm>
        </p:grpSpPr>
        <p:sp>
          <p:nvSpPr>
            <p:cNvPr id="11" name="Diagonal Stripe 10"/>
            <p:cNvSpPr/>
            <p:nvPr userDrawn="1"/>
          </p:nvSpPr>
          <p:spPr>
            <a:xfrm>
              <a:off x="6690620" y="3124628"/>
              <a:ext cx="7629525" cy="3152775"/>
            </a:xfrm>
            <a:prstGeom prst="diagStripe">
              <a:avLst>
                <a:gd name="adj" fmla="val 71495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1">
                    <a:lumMod val="75000"/>
                    <a:alpha val="40000"/>
                  </a:schemeClr>
                </a:gs>
                <a:gs pos="100000">
                  <a:schemeClr val="accent1">
                    <a:lumMod val="75000"/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i-FI"/>
            </a:p>
          </p:txBody>
        </p:sp>
        <p:sp>
          <p:nvSpPr>
            <p:cNvPr id="12" name="Diagonal Stripe 11"/>
            <p:cNvSpPr/>
            <p:nvPr userDrawn="1"/>
          </p:nvSpPr>
          <p:spPr>
            <a:xfrm>
              <a:off x="6690620" y="3578555"/>
              <a:ext cx="7629525" cy="3152775"/>
            </a:xfrm>
            <a:prstGeom prst="diagStripe">
              <a:avLst>
                <a:gd name="adj" fmla="val 71495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1">
                    <a:lumMod val="75000"/>
                    <a:alpha val="40000"/>
                  </a:schemeClr>
                </a:gs>
                <a:gs pos="100000">
                  <a:schemeClr val="accent1">
                    <a:lumMod val="75000"/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i-FI"/>
            </a:p>
          </p:txBody>
        </p:sp>
        <p:sp>
          <p:nvSpPr>
            <p:cNvPr id="13" name="Diagonal Stripe 12"/>
            <p:cNvSpPr/>
            <p:nvPr userDrawn="1"/>
          </p:nvSpPr>
          <p:spPr>
            <a:xfrm>
              <a:off x="6700145" y="4019978"/>
              <a:ext cx="7629525" cy="3152775"/>
            </a:xfrm>
            <a:prstGeom prst="diagStripe">
              <a:avLst>
                <a:gd name="adj" fmla="val 71495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1">
                    <a:lumMod val="75000"/>
                    <a:alpha val="40000"/>
                  </a:schemeClr>
                </a:gs>
                <a:gs pos="100000">
                  <a:schemeClr val="accent1">
                    <a:lumMod val="75000"/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i-FI"/>
            </a:p>
          </p:txBody>
        </p:sp>
      </p:grp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5818" y="493876"/>
            <a:ext cx="917982" cy="119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737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75000"/>
            </a:schemeClr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>
              <a:lumMod val="50000"/>
            </a:schemeClr>
          </a:solidFill>
          <a:latin typeface="Gill Sans MT" panose="020B05020201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82274" y="2053151"/>
            <a:ext cx="6830290" cy="2245580"/>
          </a:xfrm>
        </p:spPr>
        <p:txBody>
          <a:bodyPr>
            <a:normAutofit/>
          </a:bodyPr>
          <a:lstStyle/>
          <a:p>
            <a:pPr algn="ctr"/>
            <a:r>
              <a:rPr lang="fi-FI" dirty="0" err="1"/>
              <a:t>Lesson</a:t>
            </a:r>
            <a:r>
              <a:rPr lang="fi-FI" dirty="0"/>
              <a:t> 3 </a:t>
            </a:r>
            <a:r>
              <a:rPr lang="fi-FI" dirty="0" err="1"/>
              <a:t>Text</a:t>
            </a:r>
            <a:r>
              <a:rPr lang="fi-FI" dirty="0"/>
              <a:t> &amp; Objects</a:t>
            </a:r>
            <a:br>
              <a:rPr lang="fi-FI" dirty="0"/>
            </a:br>
            <a:r>
              <a:rPr lang="fi-FI" sz="2800" dirty="0" err="1"/>
              <a:t>Making</a:t>
            </a:r>
            <a:r>
              <a:rPr lang="fi-FI" sz="2800" dirty="0"/>
              <a:t> </a:t>
            </a:r>
            <a:r>
              <a:rPr lang="fi-FI" sz="2800" dirty="0" err="1"/>
              <a:t>text</a:t>
            </a:r>
            <a:r>
              <a:rPr lang="fi-FI" sz="2800" dirty="0"/>
              <a:t> </a:t>
            </a:r>
            <a:r>
              <a:rPr lang="fi-FI" sz="2800" dirty="0" err="1"/>
              <a:t>areas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395558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Appearance</a:t>
            </a:r>
            <a:endParaRPr lang="fi-FI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D6A258-5B37-9741-93DE-5F60CC9E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fi-FI" dirty="0" err="1"/>
              <a:t>Last</a:t>
            </a:r>
            <a:r>
              <a:rPr lang="fi-FI" dirty="0"/>
              <a:t> </a:t>
            </a:r>
            <a:r>
              <a:rPr lang="fi-FI" dirty="0" err="1"/>
              <a:t>properties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change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related</a:t>
            </a:r>
            <a:r>
              <a:rPr lang="fi-FI" dirty="0"/>
              <a:t> to </a:t>
            </a:r>
            <a:r>
              <a:rPr lang="fi-FI" dirty="0" err="1"/>
              <a:t>Appearance</a:t>
            </a:r>
            <a:endParaRPr lang="fi-FI" dirty="0"/>
          </a:p>
          <a:p>
            <a:r>
              <a:rPr lang="fi-FI" dirty="0" err="1"/>
              <a:t>First</a:t>
            </a:r>
            <a:r>
              <a:rPr lang="fi-FI" dirty="0"/>
              <a:t> </a:t>
            </a:r>
            <a:r>
              <a:rPr lang="fi-FI" dirty="0" err="1"/>
              <a:t>setting</a:t>
            </a:r>
            <a:r>
              <a:rPr lang="fi-FI" dirty="0"/>
              <a:t> </a:t>
            </a:r>
            <a:r>
              <a:rPr lang="fi-FI" dirty="0" err="1"/>
              <a:t>relates</a:t>
            </a:r>
            <a:r>
              <a:rPr lang="fi-FI" dirty="0"/>
              <a:t> to </a:t>
            </a:r>
            <a:r>
              <a:rPr lang="fi-FI" dirty="0" err="1"/>
              <a:t>opacity</a:t>
            </a:r>
            <a:r>
              <a:rPr lang="fi-FI" dirty="0"/>
              <a:t> of </a:t>
            </a:r>
            <a:r>
              <a:rPr lang="fi-FI" dirty="0" err="1"/>
              <a:t>objects</a:t>
            </a:r>
            <a:r>
              <a:rPr lang="fi-FI" dirty="0"/>
              <a:t>.</a:t>
            </a:r>
          </a:p>
          <a:p>
            <a:r>
              <a:rPr lang="fi-FI" dirty="0"/>
              <a:t>Second on is </a:t>
            </a:r>
            <a:r>
              <a:rPr lang="fi-FI" dirty="0" err="1"/>
              <a:t>fill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, </a:t>
            </a:r>
            <a:r>
              <a:rPr lang="fi-FI" dirty="0" err="1"/>
              <a:t>or</a:t>
            </a:r>
            <a:r>
              <a:rPr lang="fi-FI" dirty="0"/>
              <a:t> in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actual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 of </a:t>
            </a:r>
            <a:r>
              <a:rPr lang="fi-FI" dirty="0" err="1"/>
              <a:t>text</a:t>
            </a:r>
            <a:r>
              <a:rPr lang="fi-FI" dirty="0"/>
              <a:t>. By </a:t>
            </a:r>
            <a:r>
              <a:rPr lang="fi-FI" dirty="0" err="1"/>
              <a:t>clicking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 on </a:t>
            </a:r>
            <a:r>
              <a:rPr lang="fi-FI" dirty="0" err="1"/>
              <a:t>left</a:t>
            </a:r>
            <a:r>
              <a:rPr lang="fi-FI" dirty="0"/>
              <a:t> of </a:t>
            </a:r>
            <a:r>
              <a:rPr lang="fi-FI" dirty="0" err="1"/>
              <a:t>Fill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choose</a:t>
            </a:r>
            <a:r>
              <a:rPr lang="fi-FI" dirty="0"/>
              <a:t> </a:t>
            </a:r>
            <a:r>
              <a:rPr lang="fi-FI" dirty="0" err="1"/>
              <a:t>color</a:t>
            </a:r>
            <a:endParaRPr lang="fi-FI" dirty="0"/>
          </a:p>
          <a:p>
            <a:pPr lvl="1"/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use</a:t>
            </a:r>
            <a:r>
              <a:rPr lang="fi-FI" dirty="0"/>
              <a:t> </a:t>
            </a:r>
            <a:r>
              <a:rPr lang="fi-FI" dirty="0" err="1"/>
              <a:t>eyedropper</a:t>
            </a:r>
            <a:r>
              <a:rPr lang="fi-FI" dirty="0"/>
              <a:t> </a:t>
            </a:r>
            <a:r>
              <a:rPr lang="fi-FI" dirty="0" err="1"/>
              <a:t>tool</a:t>
            </a:r>
            <a:r>
              <a:rPr lang="fi-FI" dirty="0"/>
              <a:t> to </a:t>
            </a:r>
            <a:r>
              <a:rPr lang="fi-FI" dirty="0" err="1"/>
              <a:t>select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 </a:t>
            </a:r>
            <a:r>
              <a:rPr lang="fi-FI" dirty="0" err="1"/>
              <a:t>from</a:t>
            </a:r>
            <a:br>
              <a:rPr lang="fi-FI" dirty="0"/>
            </a:br>
            <a:r>
              <a:rPr lang="fi-FI" dirty="0" err="1"/>
              <a:t>anywhere</a:t>
            </a:r>
            <a:r>
              <a:rPr lang="fi-FI" dirty="0"/>
              <a:t> of </a:t>
            </a:r>
            <a:r>
              <a:rPr lang="fi-FI" dirty="0" err="1"/>
              <a:t>screen</a:t>
            </a:r>
            <a:endParaRPr lang="fi-FI" dirty="0"/>
          </a:p>
          <a:p>
            <a:r>
              <a:rPr lang="fi-FI" dirty="0"/>
              <a:t>Third </a:t>
            </a:r>
            <a:r>
              <a:rPr lang="fi-FI" dirty="0" err="1"/>
              <a:t>one</a:t>
            </a:r>
            <a:r>
              <a:rPr lang="fi-FI" dirty="0"/>
              <a:t> is </a:t>
            </a:r>
            <a:r>
              <a:rPr lang="fi-FI" dirty="0" err="1"/>
              <a:t>border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 of </a:t>
            </a:r>
            <a:r>
              <a:rPr lang="fi-FI" dirty="0" err="1"/>
              <a:t>object</a:t>
            </a:r>
            <a:endParaRPr lang="fi-FI" dirty="0"/>
          </a:p>
          <a:p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one</a:t>
            </a:r>
            <a:r>
              <a:rPr lang="fi-FI" dirty="0"/>
              <a:t> </a:t>
            </a: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shadow</a:t>
            </a:r>
            <a:r>
              <a:rPr lang="fi-FI" dirty="0"/>
              <a:t> to </a:t>
            </a:r>
            <a:r>
              <a:rPr lang="fi-FI" dirty="0" err="1"/>
              <a:t>object</a:t>
            </a:r>
            <a:endParaRPr lang="fi-FI" dirty="0"/>
          </a:p>
          <a:p>
            <a:r>
              <a:rPr lang="fi-FI" dirty="0"/>
              <a:t>And </a:t>
            </a:r>
            <a:r>
              <a:rPr lang="fi-FI" dirty="0" err="1"/>
              <a:t>last</a:t>
            </a:r>
            <a:r>
              <a:rPr lang="fi-FI" dirty="0"/>
              <a:t> </a:t>
            </a:r>
            <a:r>
              <a:rPr lang="fi-FI" dirty="0" err="1"/>
              <a:t>one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be</a:t>
            </a:r>
            <a:r>
              <a:rPr lang="fi-FI" dirty="0"/>
              <a:t> </a:t>
            </a:r>
            <a:r>
              <a:rPr lang="fi-FI" dirty="0" err="1"/>
              <a:t>used</a:t>
            </a:r>
            <a:r>
              <a:rPr lang="fi-FI" dirty="0"/>
              <a:t> to </a:t>
            </a:r>
            <a:r>
              <a:rPr lang="fi-FI" dirty="0" err="1"/>
              <a:t>blur</a:t>
            </a:r>
            <a:r>
              <a:rPr lang="fi-FI" dirty="0"/>
              <a:t> design </a:t>
            </a:r>
            <a:r>
              <a:rPr lang="fi-FI" dirty="0" err="1"/>
              <a:t>behind</a:t>
            </a:r>
            <a:br>
              <a:rPr lang="fi-FI" dirty="0"/>
            </a:br>
            <a:r>
              <a:rPr lang="fi-FI" dirty="0" err="1"/>
              <a:t>selected</a:t>
            </a:r>
            <a:r>
              <a:rPr lang="fi-FI" dirty="0"/>
              <a:t> </a:t>
            </a:r>
            <a:r>
              <a:rPr lang="fi-FI" dirty="0" err="1"/>
              <a:t>object</a:t>
            </a:r>
            <a:endParaRPr lang="fi-FI" dirty="0"/>
          </a:p>
          <a:p>
            <a:pPr marL="457200" lvl="1" indent="0">
              <a:buNone/>
            </a:pPr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39974E-E6AD-644C-86F3-EE9DD0A04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047" y="3534541"/>
            <a:ext cx="29845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541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Appearance</a:t>
            </a:r>
            <a:endParaRPr lang="fi-FI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D6A258-5B37-9741-93DE-5F60CC9E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fi-FI" dirty="0" err="1"/>
              <a:t>Lets</a:t>
            </a:r>
            <a:r>
              <a:rPr lang="fi-FI" dirty="0"/>
              <a:t> </a:t>
            </a:r>
            <a:r>
              <a:rPr lang="fi-FI" dirty="0" err="1"/>
              <a:t>use</a:t>
            </a:r>
            <a:r>
              <a:rPr lang="fi-FI" dirty="0"/>
              <a:t> </a:t>
            </a:r>
            <a:r>
              <a:rPr lang="fi-FI" dirty="0" err="1"/>
              <a:t>eyedropper</a:t>
            </a:r>
            <a:r>
              <a:rPr lang="fi-FI" dirty="0"/>
              <a:t> </a:t>
            </a:r>
            <a:r>
              <a:rPr lang="fi-FI" dirty="0" err="1"/>
              <a:t>tool</a:t>
            </a:r>
            <a:r>
              <a:rPr lang="fi-FI" dirty="0"/>
              <a:t> to </a:t>
            </a:r>
            <a:r>
              <a:rPr lang="fi-FI" dirty="0" err="1"/>
              <a:t>select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 for </a:t>
            </a:r>
            <a:r>
              <a:rPr lang="fi-FI" dirty="0" err="1"/>
              <a:t>our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,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pick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 </a:t>
            </a:r>
            <a:r>
              <a:rPr lang="fi-FI" dirty="0" err="1"/>
              <a:t>from</a:t>
            </a:r>
            <a:r>
              <a:rPr lang="fi-FI" dirty="0"/>
              <a:t> </a:t>
            </a:r>
            <a:r>
              <a:rPr lang="fi-FI" dirty="0" err="1"/>
              <a:t>our</a:t>
            </a:r>
            <a:r>
              <a:rPr lang="fi-FI" dirty="0"/>
              <a:t> </a:t>
            </a:r>
            <a:r>
              <a:rPr lang="fi-FI" dirty="0" err="1"/>
              <a:t>background</a:t>
            </a:r>
            <a:r>
              <a:rPr lang="fi-FI" dirty="0"/>
              <a:t> </a:t>
            </a:r>
            <a:r>
              <a:rPr lang="fi-FI" dirty="0" err="1"/>
              <a:t>imge</a:t>
            </a:r>
            <a:endParaRPr lang="fi-FI" dirty="0"/>
          </a:p>
          <a:p>
            <a:r>
              <a:rPr lang="fi-FI" dirty="0" err="1"/>
              <a:t>Also</a:t>
            </a:r>
            <a:r>
              <a:rPr lang="fi-FI" dirty="0"/>
              <a:t> </a:t>
            </a:r>
            <a:r>
              <a:rPr lang="fi-FI" dirty="0" err="1"/>
              <a:t>lets</a:t>
            </a:r>
            <a:r>
              <a:rPr lang="fi-FI" dirty="0"/>
              <a:t> </a:t>
            </a: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some</a:t>
            </a:r>
            <a:r>
              <a:rPr lang="fi-FI" dirty="0"/>
              <a:t> </a:t>
            </a:r>
            <a:r>
              <a:rPr lang="fi-FI" dirty="0" err="1"/>
              <a:t>shadow</a:t>
            </a:r>
            <a:r>
              <a:rPr lang="fi-FI" dirty="0"/>
              <a:t> to </a:t>
            </a:r>
            <a:r>
              <a:rPr lang="fi-FI" dirty="0" err="1"/>
              <a:t>text</a:t>
            </a:r>
            <a:r>
              <a:rPr lang="fi-FI" dirty="0"/>
              <a:t> </a:t>
            </a:r>
          </a:p>
          <a:p>
            <a:r>
              <a:rPr lang="fi-FI" dirty="0"/>
              <a:t>And </a:t>
            </a:r>
            <a:r>
              <a:rPr lang="fi-FI" dirty="0" err="1"/>
              <a:t>finally</a:t>
            </a:r>
            <a:r>
              <a:rPr lang="fi-FI" dirty="0"/>
              <a:t> as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seems</a:t>
            </a:r>
            <a:r>
              <a:rPr lang="fi-FI" dirty="0"/>
              <a:t> </a:t>
            </a:r>
            <a:r>
              <a:rPr lang="fi-FI" dirty="0" err="1"/>
              <a:t>too</a:t>
            </a:r>
            <a:r>
              <a:rPr lang="fi-FI" dirty="0"/>
              <a:t> </a:t>
            </a:r>
            <a:r>
              <a:rPr lang="fi-FI" dirty="0" err="1"/>
              <a:t>large</a:t>
            </a:r>
            <a:r>
              <a:rPr lang="fi-FI" dirty="0"/>
              <a:t>,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make</a:t>
            </a:r>
            <a:r>
              <a:rPr lang="fi-FI" dirty="0"/>
              <a:t> </a:t>
            </a:r>
            <a:r>
              <a:rPr lang="fi-FI" dirty="0" err="1"/>
              <a:t>size</a:t>
            </a:r>
            <a:r>
              <a:rPr lang="fi-FI" dirty="0"/>
              <a:t> of 45</a:t>
            </a:r>
          </a:p>
          <a:p>
            <a:pPr marL="457200" lvl="1" indent="0"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65711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2019-10-14 at 21.37.35">
            <a:hlinkClick r:id="" action="ppaction://media"/>
            <a:extLst>
              <a:ext uri="{FF2B5EF4-FFF2-40B4-BE49-F238E27FC236}">
                <a16:creationId xmlns:a16="http://schemas.microsoft.com/office/drawing/2014/main" id="{19F970D0-74DC-4F4A-995C-7D92E43262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8279"/>
            <a:ext cx="121920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5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Making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area</a:t>
            </a:r>
            <a:endParaRPr lang="fi-FI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D6A258-5B37-9741-93DE-5F60CC9E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fi-FI" dirty="0" err="1"/>
              <a:t>Now</a:t>
            </a:r>
            <a:r>
              <a:rPr lang="fi-FI" dirty="0"/>
              <a:t>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area</a:t>
            </a:r>
            <a:r>
              <a:rPr lang="fi-FI" dirty="0"/>
              <a:t> to </a:t>
            </a:r>
            <a:r>
              <a:rPr lang="fi-FI" dirty="0" err="1"/>
              <a:t>below</a:t>
            </a:r>
            <a:r>
              <a:rPr lang="fi-FI" dirty="0"/>
              <a:t> of </a:t>
            </a:r>
            <a:r>
              <a:rPr lang="fi-FI" dirty="0" err="1"/>
              <a:t>our</a:t>
            </a:r>
            <a:r>
              <a:rPr lang="fi-FI" dirty="0"/>
              <a:t> </a:t>
            </a:r>
            <a:r>
              <a:rPr lang="fi-FI" dirty="0" err="1"/>
              <a:t>title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.</a:t>
            </a:r>
          </a:p>
          <a:p>
            <a:r>
              <a:rPr lang="fi-FI" dirty="0" err="1"/>
              <a:t>This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be</a:t>
            </a:r>
            <a:r>
              <a:rPr lang="fi-FI" dirty="0"/>
              <a:t> made </a:t>
            </a:r>
            <a:r>
              <a:rPr lang="fi-FI" dirty="0" err="1"/>
              <a:t>by</a:t>
            </a:r>
            <a:r>
              <a:rPr lang="fi-FI" dirty="0"/>
              <a:t> </a:t>
            </a:r>
            <a:r>
              <a:rPr lang="fi-FI" dirty="0" err="1"/>
              <a:t>choosing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tool</a:t>
            </a:r>
            <a:r>
              <a:rPr lang="fi-FI" dirty="0"/>
              <a:t> and </a:t>
            </a:r>
            <a:r>
              <a:rPr lang="fi-FI" dirty="0" err="1"/>
              <a:t>then</a:t>
            </a:r>
            <a:r>
              <a:rPr lang="fi-FI" dirty="0"/>
              <a:t> </a:t>
            </a:r>
            <a:r>
              <a:rPr lang="fi-FI" dirty="0" err="1"/>
              <a:t>pressing</a:t>
            </a:r>
            <a:r>
              <a:rPr lang="fi-FI" dirty="0"/>
              <a:t> and </a:t>
            </a:r>
            <a:r>
              <a:rPr lang="fi-FI" dirty="0" err="1"/>
              <a:t>dragging</a:t>
            </a:r>
            <a:r>
              <a:rPr lang="fi-FI" dirty="0"/>
              <a:t> </a:t>
            </a:r>
            <a:r>
              <a:rPr lang="fi-FI" dirty="0" err="1"/>
              <a:t>wanted</a:t>
            </a:r>
            <a:r>
              <a:rPr lang="fi-FI" dirty="0"/>
              <a:t> </a:t>
            </a:r>
            <a:r>
              <a:rPr lang="fi-FI" dirty="0" err="1"/>
              <a:t>area</a:t>
            </a:r>
            <a:r>
              <a:rPr lang="fi-FI" dirty="0"/>
              <a:t> on </a:t>
            </a:r>
            <a:r>
              <a:rPr lang="fi-FI" dirty="0" err="1"/>
              <a:t>our</a:t>
            </a:r>
            <a:r>
              <a:rPr lang="fi-FI" dirty="0"/>
              <a:t> </a:t>
            </a:r>
            <a:r>
              <a:rPr lang="fi-FI" dirty="0" err="1"/>
              <a:t>page</a:t>
            </a:r>
            <a:r>
              <a:rPr lang="fi-FI" dirty="0"/>
              <a:t>.</a:t>
            </a:r>
          </a:p>
          <a:p>
            <a:r>
              <a:rPr lang="fi-FI" dirty="0" err="1"/>
              <a:t>Once</a:t>
            </a:r>
            <a:r>
              <a:rPr lang="fi-FI" dirty="0"/>
              <a:t> </a:t>
            </a:r>
            <a:r>
              <a:rPr lang="fi-FI" dirty="0" err="1"/>
              <a:t>area</a:t>
            </a:r>
            <a:r>
              <a:rPr lang="fi-FI" dirty="0"/>
              <a:t> is </a:t>
            </a:r>
            <a:r>
              <a:rPr lang="fi-FI" dirty="0" err="1"/>
              <a:t>ready</a:t>
            </a:r>
            <a:r>
              <a:rPr lang="fi-FI" dirty="0"/>
              <a:t>, </a:t>
            </a:r>
            <a:r>
              <a:rPr lang="fi-FI" dirty="0" err="1"/>
              <a:t>type</a:t>
            </a:r>
            <a:r>
              <a:rPr lang="fi-FI" dirty="0"/>
              <a:t> </a:t>
            </a:r>
            <a:r>
              <a:rPr lang="fi-FI" dirty="0" err="1"/>
              <a:t>some</a:t>
            </a:r>
            <a:r>
              <a:rPr lang="fi-FI" dirty="0"/>
              <a:t> </a:t>
            </a:r>
            <a:r>
              <a:rPr lang="fi-FI" dirty="0" err="1"/>
              <a:t>information</a:t>
            </a:r>
            <a:r>
              <a:rPr lang="fi-FI" dirty="0"/>
              <a:t> to </a:t>
            </a:r>
            <a:r>
              <a:rPr lang="fi-FI" dirty="0" err="1"/>
              <a:t>user</a:t>
            </a:r>
            <a:endParaRPr lang="fi-FI" dirty="0"/>
          </a:p>
          <a:p>
            <a:r>
              <a:rPr lang="fi-FI" dirty="0" err="1"/>
              <a:t>Then</a:t>
            </a:r>
            <a:r>
              <a:rPr lang="fi-FI" dirty="0"/>
              <a:t> </a:t>
            </a:r>
            <a:r>
              <a:rPr lang="fi-FI" dirty="0" err="1"/>
              <a:t>modify</a:t>
            </a:r>
            <a:r>
              <a:rPr lang="fi-FI" dirty="0"/>
              <a:t> </a:t>
            </a:r>
            <a:r>
              <a:rPr lang="fi-FI" dirty="0" err="1"/>
              <a:t>properties</a:t>
            </a:r>
            <a:r>
              <a:rPr lang="fi-FI" dirty="0"/>
              <a:t> of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by</a:t>
            </a:r>
            <a:r>
              <a:rPr lang="fi-FI" dirty="0"/>
              <a:t> </a:t>
            </a:r>
            <a:r>
              <a:rPr lang="fi-FI" dirty="0" err="1"/>
              <a:t>selecting</a:t>
            </a:r>
            <a:r>
              <a:rPr lang="fi-FI" dirty="0"/>
              <a:t> it and </a:t>
            </a:r>
            <a:r>
              <a:rPr lang="fi-FI" dirty="0" err="1"/>
              <a:t>choosing</a:t>
            </a:r>
            <a:r>
              <a:rPr lang="fi-FI" dirty="0"/>
              <a:t>:</a:t>
            </a:r>
          </a:p>
          <a:p>
            <a:pPr lvl="1"/>
            <a:r>
              <a:rPr lang="fi-FI" dirty="0" err="1"/>
              <a:t>Font</a:t>
            </a:r>
            <a:r>
              <a:rPr lang="fi-FI" dirty="0"/>
              <a:t> </a:t>
            </a:r>
            <a:r>
              <a:rPr lang="fi-FI" dirty="0" err="1"/>
              <a:t>size</a:t>
            </a:r>
            <a:r>
              <a:rPr lang="fi-FI" dirty="0"/>
              <a:t> 20</a:t>
            </a:r>
          </a:p>
          <a:p>
            <a:pPr lvl="1"/>
            <a:r>
              <a:rPr lang="fi-FI" dirty="0" err="1"/>
              <a:t>Font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 white</a:t>
            </a:r>
          </a:p>
          <a:p>
            <a:pPr lvl="1"/>
            <a:r>
              <a:rPr lang="fi-FI" dirty="0" err="1"/>
              <a:t>Font</a:t>
            </a:r>
            <a:r>
              <a:rPr lang="fi-FI" dirty="0"/>
              <a:t> </a:t>
            </a:r>
            <a:r>
              <a:rPr lang="fi-FI" dirty="0" err="1"/>
              <a:t>type</a:t>
            </a:r>
            <a:r>
              <a:rPr lang="fi-FI" dirty="0"/>
              <a:t> </a:t>
            </a:r>
            <a:r>
              <a:rPr lang="fi-FI" dirty="0" err="1"/>
              <a:t>regular</a:t>
            </a:r>
            <a:endParaRPr lang="fi-FI" dirty="0"/>
          </a:p>
          <a:p>
            <a:pPr marL="457200" lvl="1" indent="0"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716029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2019-10-14 at 21.43.22">
            <a:hlinkClick r:id="" action="ppaction://media"/>
            <a:extLst>
              <a:ext uri="{FF2B5EF4-FFF2-40B4-BE49-F238E27FC236}">
                <a16:creationId xmlns:a16="http://schemas.microsoft.com/office/drawing/2014/main" id="{F683FD9A-3427-4F47-B3BC-2E3770CC20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34403"/>
            <a:ext cx="121920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2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Adding</a:t>
            </a:r>
            <a:r>
              <a:rPr lang="fi-FI" dirty="0"/>
              <a:t> </a:t>
            </a:r>
            <a:r>
              <a:rPr lang="fi-FI" dirty="0" err="1"/>
              <a:t>vector</a:t>
            </a:r>
            <a:r>
              <a:rPr lang="fi-FI" dirty="0"/>
              <a:t> </a:t>
            </a:r>
            <a:r>
              <a:rPr lang="fi-FI" dirty="0" err="1"/>
              <a:t>objects</a:t>
            </a:r>
            <a:endParaRPr lang="fi-FI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D6A258-5B37-9741-93DE-5F60CC9E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fi-FI" dirty="0"/>
              <a:t>In Adobe XD </a:t>
            </a:r>
            <a:r>
              <a:rPr lang="fi-FI" dirty="0" err="1"/>
              <a:t>there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four</a:t>
            </a:r>
            <a:r>
              <a:rPr lang="fi-FI" dirty="0"/>
              <a:t> </a:t>
            </a:r>
            <a:r>
              <a:rPr lang="fi-FI" dirty="0" err="1"/>
              <a:t>ways</a:t>
            </a:r>
            <a:r>
              <a:rPr lang="fi-FI" dirty="0"/>
              <a:t> to </a:t>
            </a:r>
            <a:r>
              <a:rPr lang="fi-FI" dirty="0" err="1"/>
              <a:t>draw</a:t>
            </a:r>
            <a:r>
              <a:rPr lang="fi-FI" dirty="0"/>
              <a:t> </a:t>
            </a:r>
            <a:r>
              <a:rPr lang="fi-FI" dirty="0" err="1"/>
              <a:t>vector</a:t>
            </a:r>
            <a:r>
              <a:rPr lang="fi-FI" dirty="0"/>
              <a:t> </a:t>
            </a:r>
            <a:r>
              <a:rPr lang="fi-FI" dirty="0" err="1"/>
              <a:t>objects</a:t>
            </a:r>
            <a:endParaRPr lang="fi-FI" dirty="0"/>
          </a:p>
          <a:p>
            <a:pPr lvl="1"/>
            <a:r>
              <a:rPr lang="fi-FI" dirty="0" err="1"/>
              <a:t>Rectangle</a:t>
            </a:r>
            <a:endParaRPr lang="fi-FI" dirty="0"/>
          </a:p>
          <a:p>
            <a:pPr lvl="1"/>
            <a:r>
              <a:rPr lang="fi-FI" dirty="0" err="1"/>
              <a:t>Circle</a:t>
            </a:r>
            <a:endParaRPr lang="fi-FI" dirty="0"/>
          </a:p>
          <a:p>
            <a:pPr lvl="1"/>
            <a:r>
              <a:rPr lang="fi-FI" dirty="0"/>
              <a:t>Line</a:t>
            </a:r>
          </a:p>
          <a:p>
            <a:pPr lvl="1"/>
            <a:r>
              <a:rPr lang="fi-FI" dirty="0" err="1"/>
              <a:t>Free</a:t>
            </a:r>
            <a:r>
              <a:rPr lang="fi-FI" dirty="0"/>
              <a:t> </a:t>
            </a:r>
            <a:r>
              <a:rPr lang="fi-FI" dirty="0" err="1"/>
              <a:t>form</a:t>
            </a:r>
            <a:endParaRPr lang="fi-FI" dirty="0"/>
          </a:p>
          <a:p>
            <a:pPr lvl="1"/>
            <a:endParaRPr lang="fi-FI" dirty="0"/>
          </a:p>
          <a:p>
            <a:r>
              <a:rPr lang="fi-FI" dirty="0" err="1"/>
              <a:t>These</a:t>
            </a:r>
            <a:r>
              <a:rPr lang="fi-FI" dirty="0"/>
              <a:t> </a:t>
            </a:r>
            <a:r>
              <a:rPr lang="fi-FI" dirty="0" err="1"/>
              <a:t>object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</a:t>
            </a:r>
            <a:r>
              <a:rPr lang="fi-FI" dirty="0" err="1"/>
              <a:t>same</a:t>
            </a:r>
            <a:r>
              <a:rPr lang="fi-FI" dirty="0"/>
              <a:t> </a:t>
            </a:r>
            <a:r>
              <a:rPr lang="fi-FI" dirty="0" err="1"/>
              <a:t>properies</a:t>
            </a:r>
            <a:r>
              <a:rPr lang="fi-FI" dirty="0"/>
              <a:t> (</a:t>
            </a:r>
            <a:r>
              <a:rPr lang="fi-FI" dirty="0" err="1"/>
              <a:t>mostly</a:t>
            </a:r>
            <a:r>
              <a:rPr lang="fi-FI" dirty="0"/>
              <a:t>), in </a:t>
            </a:r>
            <a:r>
              <a:rPr lang="fi-FI" dirty="0" err="1"/>
              <a:t>this</a:t>
            </a:r>
            <a:r>
              <a:rPr lang="fi-FI" dirty="0"/>
              <a:t> </a:t>
            </a:r>
            <a:r>
              <a:rPr lang="fi-FI" dirty="0" err="1"/>
              <a:t>tutorial</a:t>
            </a:r>
            <a:br>
              <a:rPr lang="fi-FI" dirty="0"/>
            </a:b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use</a:t>
            </a:r>
            <a:r>
              <a:rPr lang="fi-FI" dirty="0"/>
              <a:t> </a:t>
            </a:r>
            <a:r>
              <a:rPr lang="fi-FI" dirty="0" err="1"/>
              <a:t>rectangle</a:t>
            </a:r>
            <a:r>
              <a:rPr lang="fi-FI" dirty="0"/>
              <a:t> </a:t>
            </a:r>
            <a:r>
              <a:rPr lang="fi-FI" dirty="0" err="1"/>
              <a:t>object</a:t>
            </a:r>
            <a:r>
              <a:rPr lang="fi-FI" dirty="0"/>
              <a:t> as </a:t>
            </a:r>
            <a:r>
              <a:rPr lang="fi-FI" dirty="0" err="1"/>
              <a:t>its</a:t>
            </a:r>
            <a:r>
              <a:rPr lang="fi-FI" dirty="0"/>
              <a:t> </a:t>
            </a:r>
            <a:r>
              <a:rPr lang="fi-FI" dirty="0" err="1"/>
              <a:t>most</a:t>
            </a:r>
            <a:r>
              <a:rPr lang="fi-FI" dirty="0"/>
              <a:t> </a:t>
            </a:r>
            <a:r>
              <a:rPr lang="fi-FI" dirty="0" err="1"/>
              <a:t>common</a:t>
            </a:r>
            <a:r>
              <a:rPr lang="fi-FI" dirty="0"/>
              <a:t>.</a:t>
            </a:r>
          </a:p>
          <a:p>
            <a:r>
              <a:rPr lang="fi-FI" dirty="0" err="1"/>
              <a:t>Choose</a:t>
            </a:r>
            <a:r>
              <a:rPr lang="fi-FI" dirty="0"/>
              <a:t> </a:t>
            </a:r>
            <a:r>
              <a:rPr lang="fi-FI" dirty="0" err="1"/>
              <a:t>Rectangle</a:t>
            </a:r>
            <a:r>
              <a:rPr lang="fi-FI" dirty="0"/>
              <a:t> </a:t>
            </a:r>
            <a:r>
              <a:rPr lang="fi-FI" dirty="0" err="1"/>
              <a:t>tool</a:t>
            </a:r>
            <a:r>
              <a:rPr lang="fi-FI" dirty="0"/>
              <a:t> for </a:t>
            </a:r>
            <a:r>
              <a:rPr lang="fi-FI" dirty="0" err="1"/>
              <a:t>now</a:t>
            </a:r>
            <a:endParaRPr lang="fi-FI" dirty="0"/>
          </a:p>
          <a:p>
            <a:endParaRPr lang="fi-FI" dirty="0"/>
          </a:p>
          <a:p>
            <a:pPr marL="457200" lvl="1" indent="0">
              <a:buNone/>
            </a:pPr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CAC079-E869-0843-A4E7-FF909BF8F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8515" y="2013744"/>
            <a:ext cx="495300" cy="3975100"/>
          </a:xfrm>
          <a:prstGeom prst="rect">
            <a:avLst/>
          </a:prstGeom>
        </p:spPr>
      </p:pic>
      <p:sp>
        <p:nvSpPr>
          <p:cNvPr id="5" name="Right Arrow Callout 4">
            <a:extLst>
              <a:ext uri="{FF2B5EF4-FFF2-40B4-BE49-F238E27FC236}">
                <a16:creationId xmlns:a16="http://schemas.microsoft.com/office/drawing/2014/main" id="{1A42AA8B-4479-4E43-990A-E2A56E52EBAF}"/>
              </a:ext>
            </a:extLst>
          </p:cNvPr>
          <p:cNvSpPr/>
          <p:nvPr/>
        </p:nvSpPr>
        <p:spPr>
          <a:xfrm>
            <a:off x="8455413" y="2621909"/>
            <a:ext cx="2270394" cy="342009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 err="1"/>
              <a:t>Rectangle</a:t>
            </a:r>
            <a:endParaRPr lang="fi-FI" sz="1600" dirty="0"/>
          </a:p>
        </p:txBody>
      </p:sp>
      <p:sp>
        <p:nvSpPr>
          <p:cNvPr id="6" name="Right Arrow Callout 5">
            <a:extLst>
              <a:ext uri="{FF2B5EF4-FFF2-40B4-BE49-F238E27FC236}">
                <a16:creationId xmlns:a16="http://schemas.microsoft.com/office/drawing/2014/main" id="{D1F5412F-1562-1D49-9E53-FDBD9B90D6EE}"/>
              </a:ext>
            </a:extLst>
          </p:cNvPr>
          <p:cNvSpPr/>
          <p:nvPr/>
        </p:nvSpPr>
        <p:spPr>
          <a:xfrm>
            <a:off x="8455413" y="3098855"/>
            <a:ext cx="2270394" cy="342009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 err="1"/>
              <a:t>Circle</a:t>
            </a:r>
            <a:endParaRPr lang="fi-FI" sz="1600" dirty="0"/>
          </a:p>
        </p:txBody>
      </p:sp>
      <p:sp>
        <p:nvSpPr>
          <p:cNvPr id="7" name="Right Arrow Callout 6">
            <a:extLst>
              <a:ext uri="{FF2B5EF4-FFF2-40B4-BE49-F238E27FC236}">
                <a16:creationId xmlns:a16="http://schemas.microsoft.com/office/drawing/2014/main" id="{AA87C1E9-7166-834C-AA91-6F01864CF9EC}"/>
              </a:ext>
            </a:extLst>
          </p:cNvPr>
          <p:cNvSpPr/>
          <p:nvPr/>
        </p:nvSpPr>
        <p:spPr>
          <a:xfrm>
            <a:off x="8455413" y="3541694"/>
            <a:ext cx="2270394" cy="342009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/>
              <a:t>Line</a:t>
            </a:r>
          </a:p>
        </p:txBody>
      </p:sp>
      <p:sp>
        <p:nvSpPr>
          <p:cNvPr id="8" name="Right Arrow Callout 7">
            <a:extLst>
              <a:ext uri="{FF2B5EF4-FFF2-40B4-BE49-F238E27FC236}">
                <a16:creationId xmlns:a16="http://schemas.microsoft.com/office/drawing/2014/main" id="{65541F7F-8456-2347-AC74-AC927A7207EC}"/>
              </a:ext>
            </a:extLst>
          </p:cNvPr>
          <p:cNvSpPr/>
          <p:nvPr/>
        </p:nvSpPr>
        <p:spPr>
          <a:xfrm>
            <a:off x="8455413" y="4018640"/>
            <a:ext cx="2270394" cy="342009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 err="1"/>
              <a:t>Free</a:t>
            </a:r>
            <a:r>
              <a:rPr lang="fi-FI" sz="1600" dirty="0"/>
              <a:t> </a:t>
            </a:r>
            <a:r>
              <a:rPr lang="fi-FI" sz="1600" dirty="0" err="1"/>
              <a:t>form</a:t>
            </a:r>
            <a:endParaRPr lang="fi-FI" sz="1600" dirty="0"/>
          </a:p>
        </p:txBody>
      </p:sp>
    </p:spTree>
    <p:extLst>
      <p:ext uri="{BB962C8B-B14F-4D97-AF65-F5344CB8AC3E}">
        <p14:creationId xmlns:p14="http://schemas.microsoft.com/office/powerpoint/2010/main" val="3914632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Adding</a:t>
            </a:r>
            <a:r>
              <a:rPr lang="fi-FI" dirty="0"/>
              <a:t> </a:t>
            </a:r>
            <a:r>
              <a:rPr lang="fi-FI" dirty="0" err="1"/>
              <a:t>vector</a:t>
            </a:r>
            <a:r>
              <a:rPr lang="fi-FI" dirty="0"/>
              <a:t> </a:t>
            </a:r>
            <a:r>
              <a:rPr lang="fi-FI" dirty="0" err="1"/>
              <a:t>objects</a:t>
            </a:r>
            <a:endParaRPr lang="fi-FI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D6A258-5B37-9741-93DE-5F60CC9E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fi-FI" dirty="0"/>
              <a:t>To </a:t>
            </a: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rectangle</a:t>
            </a:r>
            <a:r>
              <a:rPr lang="fi-FI" dirty="0"/>
              <a:t> </a:t>
            </a:r>
            <a:r>
              <a:rPr lang="fi-FI" dirty="0" err="1"/>
              <a:t>object</a:t>
            </a:r>
            <a:r>
              <a:rPr lang="fi-FI" dirty="0"/>
              <a:t> </a:t>
            </a:r>
            <a:r>
              <a:rPr lang="fi-FI" dirty="0" err="1"/>
              <a:t>press</a:t>
            </a:r>
            <a:r>
              <a:rPr lang="fi-FI" dirty="0"/>
              <a:t> and drag </a:t>
            </a:r>
            <a:r>
              <a:rPr lang="fi-FI" dirty="0" err="1"/>
              <a:t>mouse</a:t>
            </a:r>
            <a:r>
              <a:rPr lang="fi-FI" dirty="0"/>
              <a:t> on </a:t>
            </a:r>
            <a:r>
              <a:rPr lang="fi-FI" dirty="0" err="1"/>
              <a:t>page</a:t>
            </a:r>
            <a:r>
              <a:rPr lang="fi-FI" dirty="0"/>
              <a:t> design.</a:t>
            </a:r>
          </a:p>
          <a:p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adding</a:t>
            </a:r>
            <a:r>
              <a:rPr lang="fi-FI" dirty="0"/>
              <a:t> </a:t>
            </a:r>
            <a:r>
              <a:rPr lang="fi-FI" dirty="0" err="1"/>
              <a:t>button</a:t>
            </a:r>
            <a:r>
              <a:rPr lang="fi-FI" dirty="0"/>
              <a:t> for </a:t>
            </a:r>
            <a:r>
              <a:rPr lang="fi-FI" dirty="0" err="1"/>
              <a:t>user</a:t>
            </a:r>
            <a:r>
              <a:rPr lang="fi-FI" dirty="0"/>
              <a:t>, </a:t>
            </a:r>
            <a:r>
              <a:rPr lang="fi-FI" dirty="0" err="1"/>
              <a:t>so</a:t>
            </a:r>
            <a:r>
              <a:rPr lang="fi-FI" dirty="0"/>
              <a:t> </a:t>
            </a:r>
            <a:r>
              <a:rPr lang="fi-FI" dirty="0" err="1"/>
              <a:t>let’s</a:t>
            </a:r>
            <a:r>
              <a:rPr lang="fi-FI" dirty="0"/>
              <a:t> </a:t>
            </a:r>
            <a:r>
              <a:rPr lang="fi-FI" dirty="0" err="1"/>
              <a:t>add</a:t>
            </a:r>
            <a:r>
              <a:rPr lang="fi-FI" dirty="0"/>
              <a:t> it to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below</a:t>
            </a:r>
            <a:r>
              <a:rPr lang="fi-FI" dirty="0"/>
              <a:t> of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area</a:t>
            </a:r>
            <a:r>
              <a:rPr lang="fi-FI" dirty="0"/>
              <a:t>.</a:t>
            </a:r>
          </a:p>
          <a:p>
            <a:r>
              <a:rPr lang="fi-FI" dirty="0" err="1"/>
              <a:t>Then</a:t>
            </a:r>
            <a:r>
              <a:rPr lang="fi-FI" dirty="0"/>
              <a:t>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make</a:t>
            </a:r>
            <a:r>
              <a:rPr lang="fi-FI" dirty="0"/>
              <a:t> </a:t>
            </a:r>
            <a:r>
              <a:rPr lang="fi-FI" dirty="0" err="1"/>
              <a:t>it’s</a:t>
            </a:r>
            <a:r>
              <a:rPr lang="fi-FI" dirty="0"/>
              <a:t> </a:t>
            </a:r>
            <a:r>
              <a:rPr lang="fi-FI" dirty="0" err="1"/>
              <a:t>fill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 gray and </a:t>
            </a:r>
            <a:r>
              <a:rPr lang="fi-FI" dirty="0" err="1"/>
              <a:t>disable</a:t>
            </a:r>
            <a:r>
              <a:rPr lang="fi-FI" dirty="0"/>
              <a:t> </a:t>
            </a:r>
            <a:r>
              <a:rPr lang="fi-FI" dirty="0" err="1"/>
              <a:t>border</a:t>
            </a:r>
            <a:endParaRPr lang="fi-FI" dirty="0"/>
          </a:p>
          <a:p>
            <a:pPr marL="457200" lvl="1" indent="0"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50394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2019-10-15 at 8.46.04">
            <a:hlinkClick r:id="" action="ppaction://media"/>
            <a:extLst>
              <a:ext uri="{FF2B5EF4-FFF2-40B4-BE49-F238E27FC236}">
                <a16:creationId xmlns:a16="http://schemas.microsoft.com/office/drawing/2014/main" id="{DDD60A6B-6EEF-2442-94AE-CC3EE1FE06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1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Modifying</a:t>
            </a:r>
            <a:r>
              <a:rPr lang="fi-FI" dirty="0"/>
              <a:t> </a:t>
            </a:r>
            <a:r>
              <a:rPr lang="fi-FI" dirty="0" err="1"/>
              <a:t>object</a:t>
            </a:r>
            <a:endParaRPr lang="fi-FI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D6A258-5B37-9741-93DE-5F60CC9E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fi-FI" dirty="0"/>
              <a:t>To </a:t>
            </a: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rectangle</a:t>
            </a:r>
            <a:r>
              <a:rPr lang="fi-FI" dirty="0"/>
              <a:t> </a:t>
            </a:r>
            <a:r>
              <a:rPr lang="fi-FI" dirty="0" err="1"/>
              <a:t>object</a:t>
            </a:r>
            <a:r>
              <a:rPr lang="fi-FI" dirty="0"/>
              <a:t> </a:t>
            </a:r>
            <a:r>
              <a:rPr lang="fi-FI" dirty="0" err="1"/>
              <a:t>press</a:t>
            </a:r>
            <a:r>
              <a:rPr lang="fi-FI" dirty="0"/>
              <a:t> and drag </a:t>
            </a:r>
            <a:r>
              <a:rPr lang="fi-FI" dirty="0" err="1"/>
              <a:t>mouse</a:t>
            </a:r>
            <a:r>
              <a:rPr lang="fi-FI" dirty="0"/>
              <a:t> on </a:t>
            </a:r>
            <a:r>
              <a:rPr lang="fi-FI" dirty="0" err="1"/>
              <a:t>page</a:t>
            </a:r>
            <a:r>
              <a:rPr lang="fi-FI" dirty="0"/>
              <a:t> design.</a:t>
            </a:r>
          </a:p>
          <a:p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adding</a:t>
            </a:r>
            <a:r>
              <a:rPr lang="fi-FI" dirty="0"/>
              <a:t> </a:t>
            </a:r>
            <a:r>
              <a:rPr lang="fi-FI" dirty="0" err="1"/>
              <a:t>button</a:t>
            </a:r>
            <a:r>
              <a:rPr lang="fi-FI" dirty="0"/>
              <a:t> for </a:t>
            </a:r>
            <a:r>
              <a:rPr lang="fi-FI" dirty="0" err="1"/>
              <a:t>user</a:t>
            </a:r>
            <a:r>
              <a:rPr lang="fi-FI" dirty="0"/>
              <a:t>, </a:t>
            </a:r>
            <a:r>
              <a:rPr lang="fi-FI" dirty="0" err="1"/>
              <a:t>so</a:t>
            </a:r>
            <a:r>
              <a:rPr lang="fi-FI" dirty="0"/>
              <a:t> </a:t>
            </a:r>
            <a:r>
              <a:rPr lang="fi-FI" dirty="0" err="1"/>
              <a:t>let’s</a:t>
            </a:r>
            <a:r>
              <a:rPr lang="fi-FI" dirty="0"/>
              <a:t> </a:t>
            </a:r>
            <a:r>
              <a:rPr lang="fi-FI" dirty="0" err="1"/>
              <a:t>add</a:t>
            </a:r>
            <a:r>
              <a:rPr lang="fi-FI" dirty="0"/>
              <a:t> it to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below</a:t>
            </a:r>
            <a:r>
              <a:rPr lang="fi-FI" dirty="0"/>
              <a:t> of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area</a:t>
            </a:r>
            <a:r>
              <a:rPr lang="fi-FI" dirty="0"/>
              <a:t>.</a:t>
            </a:r>
          </a:p>
          <a:p>
            <a:r>
              <a:rPr lang="fi-FI" dirty="0" err="1"/>
              <a:t>Then</a:t>
            </a:r>
            <a:r>
              <a:rPr lang="fi-FI" dirty="0"/>
              <a:t> </a:t>
            </a:r>
            <a:r>
              <a:rPr lang="fi-FI" dirty="0" err="1"/>
              <a:t>we</a:t>
            </a:r>
            <a:r>
              <a:rPr lang="fi-FI" dirty="0"/>
              <a:t> </a:t>
            </a:r>
            <a:r>
              <a:rPr lang="fi-FI" dirty="0" err="1"/>
              <a:t>make</a:t>
            </a:r>
            <a:r>
              <a:rPr lang="fi-FI" dirty="0"/>
              <a:t> </a:t>
            </a:r>
            <a:r>
              <a:rPr lang="fi-FI" dirty="0" err="1"/>
              <a:t>it’s</a:t>
            </a:r>
            <a:r>
              <a:rPr lang="fi-FI" dirty="0"/>
              <a:t> </a:t>
            </a:r>
            <a:r>
              <a:rPr lang="fi-FI" dirty="0" err="1"/>
              <a:t>fill</a:t>
            </a:r>
            <a:r>
              <a:rPr lang="fi-FI" dirty="0"/>
              <a:t> </a:t>
            </a:r>
            <a:r>
              <a:rPr lang="fi-FI" dirty="0" err="1"/>
              <a:t>color</a:t>
            </a:r>
            <a:r>
              <a:rPr lang="fi-FI" dirty="0"/>
              <a:t> gray and </a:t>
            </a:r>
            <a:r>
              <a:rPr lang="fi-FI" dirty="0" err="1"/>
              <a:t>disable</a:t>
            </a:r>
            <a:r>
              <a:rPr lang="fi-FI" dirty="0"/>
              <a:t> </a:t>
            </a:r>
            <a:r>
              <a:rPr lang="fi-FI" dirty="0" err="1"/>
              <a:t>border</a:t>
            </a:r>
            <a:endParaRPr lang="fi-FI" dirty="0"/>
          </a:p>
          <a:p>
            <a:pPr marL="457200" lvl="1" indent="0">
              <a:buNone/>
            </a:pPr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EE3B12-0810-F84C-ACD4-89A94CEB4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8523" y="4550864"/>
            <a:ext cx="3751317" cy="1020276"/>
          </a:xfrm>
          <a:prstGeom prst="rect">
            <a:avLst/>
          </a:prstGeom>
        </p:spPr>
      </p:pic>
      <p:sp>
        <p:nvSpPr>
          <p:cNvPr id="5" name="Right Arrow Callout 4">
            <a:extLst>
              <a:ext uri="{FF2B5EF4-FFF2-40B4-BE49-F238E27FC236}">
                <a16:creationId xmlns:a16="http://schemas.microsoft.com/office/drawing/2014/main" id="{42CEAB65-FC36-F845-A1F0-381F3CF6E2F5}"/>
              </a:ext>
            </a:extLst>
          </p:cNvPr>
          <p:cNvSpPr/>
          <p:nvPr/>
        </p:nvSpPr>
        <p:spPr>
          <a:xfrm>
            <a:off x="1896959" y="4415927"/>
            <a:ext cx="2270394" cy="620111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/>
              <a:t>Drag </a:t>
            </a:r>
            <a:r>
              <a:rPr lang="fi-FI" sz="1600" dirty="0" err="1"/>
              <a:t>points</a:t>
            </a:r>
            <a:r>
              <a:rPr lang="fi-FI" sz="1600" dirty="0"/>
              <a:t> to </a:t>
            </a:r>
            <a:r>
              <a:rPr lang="fi-FI" sz="1600" dirty="0" err="1"/>
              <a:t>size</a:t>
            </a:r>
            <a:r>
              <a:rPr lang="fi-FI" sz="1600" dirty="0"/>
              <a:t> </a:t>
            </a:r>
            <a:r>
              <a:rPr lang="fi-FI" sz="1600" dirty="0" err="1"/>
              <a:t>object</a:t>
            </a:r>
            <a:endParaRPr lang="fi-FI" sz="1600" dirty="0"/>
          </a:p>
        </p:txBody>
      </p:sp>
      <p:sp>
        <p:nvSpPr>
          <p:cNvPr id="7" name="Left Arrow Callout 6">
            <a:extLst>
              <a:ext uri="{FF2B5EF4-FFF2-40B4-BE49-F238E27FC236}">
                <a16:creationId xmlns:a16="http://schemas.microsoft.com/office/drawing/2014/main" id="{DFC4E7E8-351E-7340-9308-641A79B321B2}"/>
              </a:ext>
            </a:extLst>
          </p:cNvPr>
          <p:cNvSpPr/>
          <p:nvPr/>
        </p:nvSpPr>
        <p:spPr>
          <a:xfrm>
            <a:off x="7644224" y="4415927"/>
            <a:ext cx="1810129" cy="984853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Round</a:t>
            </a:r>
            <a:r>
              <a:rPr lang="fi-FI" dirty="0"/>
              <a:t> </a:t>
            </a:r>
            <a:r>
              <a:rPr lang="fi-FI" dirty="0" err="1"/>
              <a:t>corners</a:t>
            </a:r>
            <a:r>
              <a:rPr lang="fi-FI" dirty="0"/>
              <a:t> of </a:t>
            </a:r>
            <a:r>
              <a:rPr lang="fi-FI" dirty="0" err="1"/>
              <a:t>object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10570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Adding</a:t>
            </a:r>
            <a:r>
              <a:rPr lang="fi-FI" dirty="0"/>
              <a:t> </a:t>
            </a:r>
            <a:r>
              <a:rPr lang="fi-FI" dirty="0" err="1"/>
              <a:t>text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In Adobe XD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two</a:t>
            </a:r>
            <a:r>
              <a:rPr lang="fi-FI" dirty="0"/>
              <a:t> </a:t>
            </a:r>
            <a:r>
              <a:rPr lang="fi-FI" dirty="0" err="1"/>
              <a:t>options</a:t>
            </a:r>
            <a:r>
              <a:rPr lang="fi-FI" dirty="0"/>
              <a:t>:</a:t>
            </a:r>
          </a:p>
          <a:p>
            <a:pPr lvl="1"/>
            <a:r>
              <a:rPr lang="fi-FI" dirty="0"/>
              <a:t>One </a:t>
            </a:r>
            <a:r>
              <a:rPr lang="fi-FI" dirty="0" err="1"/>
              <a:t>line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</a:p>
          <a:p>
            <a:pPr lvl="1"/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area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multiple</a:t>
            </a:r>
            <a:r>
              <a:rPr lang="fi-FI" dirty="0"/>
              <a:t> </a:t>
            </a:r>
            <a:r>
              <a:rPr lang="fi-FI" dirty="0" err="1"/>
              <a:t>lines</a:t>
            </a:r>
            <a:endParaRPr lang="fi-FI" dirty="0"/>
          </a:p>
          <a:p>
            <a:pPr lvl="1"/>
            <a:endParaRPr lang="fi-FI" dirty="0"/>
          </a:p>
          <a:p>
            <a:r>
              <a:rPr lang="fi-FI" dirty="0"/>
              <a:t>To </a:t>
            </a:r>
            <a:r>
              <a:rPr lang="fi-FI" dirty="0" err="1"/>
              <a:t>start</a:t>
            </a:r>
            <a:r>
              <a:rPr lang="fi-FI" dirty="0"/>
              <a:t> </a:t>
            </a:r>
            <a:r>
              <a:rPr lang="fi-FI" dirty="0" err="1"/>
              <a:t>adding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choose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tool</a:t>
            </a:r>
            <a:endParaRPr lang="fi-FI" dirty="0"/>
          </a:p>
          <a:p>
            <a:endParaRPr lang="fi-FI" dirty="0"/>
          </a:p>
          <a:p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tool</a:t>
            </a:r>
            <a:r>
              <a:rPr lang="fi-FI" dirty="0"/>
              <a:t> </a:t>
            </a:r>
            <a:r>
              <a:rPr lang="fi-FI" dirty="0" err="1"/>
              <a:t>active</a:t>
            </a:r>
            <a:r>
              <a:rPr lang="fi-FI" dirty="0"/>
              <a:t> </a:t>
            </a:r>
            <a:r>
              <a:rPr lang="fi-FI" dirty="0" err="1"/>
              <a:t>click</a:t>
            </a:r>
            <a:r>
              <a:rPr lang="fi-FI" dirty="0"/>
              <a:t> on top of design</a:t>
            </a:r>
            <a:br>
              <a:rPr lang="fi-FI" dirty="0"/>
            </a:br>
            <a:r>
              <a:rPr lang="fi-FI" dirty="0" err="1"/>
              <a:t>page</a:t>
            </a:r>
            <a:r>
              <a:rPr lang="fi-FI" dirty="0"/>
              <a:t> to </a:t>
            </a:r>
            <a:r>
              <a:rPr lang="fi-FI" dirty="0" err="1"/>
              <a:t>create</a:t>
            </a:r>
            <a:r>
              <a:rPr lang="fi-FI" dirty="0"/>
              <a:t> </a:t>
            </a:r>
            <a:r>
              <a:rPr lang="fi-FI" dirty="0" err="1"/>
              <a:t>one</a:t>
            </a:r>
            <a:r>
              <a:rPr lang="fi-FI" dirty="0"/>
              <a:t> </a:t>
            </a:r>
            <a:r>
              <a:rPr lang="fi-FI" dirty="0" err="1"/>
              <a:t>line</a:t>
            </a:r>
            <a:r>
              <a:rPr lang="fi-FI" dirty="0"/>
              <a:t> </a:t>
            </a:r>
            <a:r>
              <a:rPr lang="fi-FI" dirty="0" err="1"/>
              <a:t>text</a:t>
            </a:r>
            <a:endParaRPr lang="fi-FI" dirty="0"/>
          </a:p>
          <a:p>
            <a:pPr marL="457200" lvl="1" indent="0">
              <a:buNone/>
            </a:pPr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E9B735-0F97-EB4F-867A-0B10C3ED8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6707" y="2079215"/>
            <a:ext cx="546100" cy="3886200"/>
          </a:xfrm>
          <a:prstGeom prst="rect">
            <a:avLst/>
          </a:prstGeom>
        </p:spPr>
      </p:pic>
      <p:sp>
        <p:nvSpPr>
          <p:cNvPr id="5" name="Right Arrow Callout 4">
            <a:extLst>
              <a:ext uri="{FF2B5EF4-FFF2-40B4-BE49-F238E27FC236}">
                <a16:creationId xmlns:a16="http://schemas.microsoft.com/office/drawing/2014/main" id="{D537F89E-47A4-D041-B23A-D729AA5CD064}"/>
              </a:ext>
            </a:extLst>
          </p:cNvPr>
          <p:cNvSpPr/>
          <p:nvPr/>
        </p:nvSpPr>
        <p:spPr>
          <a:xfrm>
            <a:off x="8377265" y="4128431"/>
            <a:ext cx="2270394" cy="1035148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tool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06065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Adding</a:t>
            </a:r>
            <a:r>
              <a:rPr lang="fi-FI" dirty="0"/>
              <a:t> </a:t>
            </a:r>
            <a:r>
              <a:rPr lang="fi-FI" dirty="0" err="1"/>
              <a:t>text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 err="1"/>
              <a:t>Once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</a:t>
            </a:r>
            <a:r>
              <a:rPr lang="fi-FI" dirty="0" err="1"/>
              <a:t>clicked</a:t>
            </a:r>
            <a:r>
              <a:rPr lang="fi-FI" dirty="0"/>
              <a:t> on design </a:t>
            </a:r>
            <a:r>
              <a:rPr lang="fi-FI" dirty="0" err="1"/>
              <a:t>page</a:t>
            </a:r>
            <a:r>
              <a:rPr lang="fi-FI" dirty="0"/>
              <a:t> </a:t>
            </a:r>
            <a:r>
              <a:rPr lang="fi-FI" dirty="0" err="1"/>
              <a:t>enter</a:t>
            </a:r>
            <a:r>
              <a:rPr lang="fi-FI" dirty="0"/>
              <a:t> </a:t>
            </a:r>
            <a:r>
              <a:rPr lang="fi-FI" dirty="0" err="1"/>
              <a:t>some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like</a:t>
            </a:r>
            <a:r>
              <a:rPr lang="fi-FI" dirty="0"/>
              <a:t>:</a:t>
            </a:r>
            <a:br>
              <a:rPr lang="fi-FI" dirty="0"/>
            </a:br>
            <a:r>
              <a:rPr lang="fi-FI" dirty="0"/>
              <a:t>”</a:t>
            </a:r>
            <a:r>
              <a:rPr lang="fi-FI" dirty="0" err="1"/>
              <a:t>FindMeCar</a:t>
            </a:r>
            <a:r>
              <a:rPr lang="fi-FI" dirty="0"/>
              <a:t>”</a:t>
            </a:r>
          </a:p>
          <a:p>
            <a:r>
              <a:rPr lang="fi-FI" dirty="0" err="1"/>
              <a:t>Once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have</a:t>
            </a:r>
            <a:r>
              <a:rPr lang="fi-FI" dirty="0"/>
              <a:t> </a:t>
            </a:r>
            <a:r>
              <a:rPr lang="fi-FI" dirty="0" err="1"/>
              <a:t>typed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, </a:t>
            </a:r>
            <a:r>
              <a:rPr lang="fi-FI" dirty="0" err="1"/>
              <a:t>use</a:t>
            </a:r>
            <a:r>
              <a:rPr lang="fi-FI" dirty="0"/>
              <a:t> ”Select </a:t>
            </a:r>
            <a:r>
              <a:rPr lang="fi-FI" dirty="0" err="1"/>
              <a:t>tool</a:t>
            </a:r>
            <a:r>
              <a:rPr lang="fi-FI" dirty="0"/>
              <a:t>” to </a:t>
            </a:r>
            <a:r>
              <a:rPr lang="fi-FI" dirty="0" err="1"/>
              <a:t>move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to center of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screen</a:t>
            </a:r>
            <a:r>
              <a:rPr lang="fi-FI" dirty="0"/>
              <a:t>.</a:t>
            </a:r>
          </a:p>
          <a:p>
            <a:pPr lvl="1"/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see</a:t>
            </a:r>
            <a:r>
              <a:rPr lang="fi-FI" dirty="0"/>
              <a:t> </a:t>
            </a:r>
            <a:r>
              <a:rPr lang="fi-FI" dirty="0" err="1"/>
              <a:t>while</a:t>
            </a:r>
            <a:r>
              <a:rPr lang="fi-FI" dirty="0"/>
              <a:t> </a:t>
            </a:r>
            <a:r>
              <a:rPr lang="fi-FI" dirty="0" err="1"/>
              <a:t>moving</a:t>
            </a:r>
            <a:r>
              <a:rPr lang="fi-FI" dirty="0"/>
              <a:t> </a:t>
            </a:r>
            <a:r>
              <a:rPr lang="fi-FI" dirty="0" err="1"/>
              <a:t>object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Adode</a:t>
            </a:r>
            <a:r>
              <a:rPr lang="fi-FI" dirty="0"/>
              <a:t> XD </a:t>
            </a:r>
            <a:r>
              <a:rPr lang="fi-FI" dirty="0" err="1"/>
              <a:t>helps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to </a:t>
            </a:r>
            <a:r>
              <a:rPr lang="fi-FI" dirty="0" err="1"/>
              <a:t>place</a:t>
            </a:r>
            <a:r>
              <a:rPr lang="fi-FI" dirty="0"/>
              <a:t> </a:t>
            </a:r>
            <a:r>
              <a:rPr lang="fi-FI" dirty="0" err="1"/>
              <a:t>objects</a:t>
            </a:r>
            <a:r>
              <a:rPr lang="fi-FI" dirty="0"/>
              <a:t> on </a:t>
            </a:r>
            <a:r>
              <a:rPr lang="fi-FI" dirty="0" err="1"/>
              <a:t>some</a:t>
            </a:r>
            <a:r>
              <a:rPr lang="fi-FI" dirty="0"/>
              <a:t> </a:t>
            </a:r>
            <a:r>
              <a:rPr lang="fi-FI" dirty="0" err="1"/>
              <a:t>keyp</a:t>
            </a:r>
            <a:r>
              <a:rPr lang="fi-FI" dirty="0"/>
              <a:t> </a:t>
            </a:r>
            <a:r>
              <a:rPr lang="fi-FI" dirty="0" err="1"/>
              <a:t>points</a:t>
            </a:r>
            <a:r>
              <a:rPr lang="fi-FI" dirty="0"/>
              <a:t> (</a:t>
            </a:r>
            <a:r>
              <a:rPr lang="fi-FI" dirty="0" err="1"/>
              <a:t>like</a:t>
            </a:r>
            <a:r>
              <a:rPr lang="fi-FI" dirty="0"/>
              <a:t> center of </a:t>
            </a:r>
            <a:r>
              <a:rPr lang="fi-FI" dirty="0" err="1"/>
              <a:t>screen</a:t>
            </a:r>
            <a:r>
              <a:rPr lang="fi-FI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38561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creen Recording 2019-10-14 at 21.15.59">
            <a:hlinkClick r:id="" action="ppaction://media"/>
            <a:extLst>
              <a:ext uri="{FF2B5EF4-FFF2-40B4-BE49-F238E27FC236}">
                <a16:creationId xmlns:a16="http://schemas.microsoft.com/office/drawing/2014/main" id="{E53AFD73-3F4A-B94A-8925-1D4D27921A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65934"/>
            <a:ext cx="121920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33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82274" y="2053151"/>
            <a:ext cx="6830290" cy="2245580"/>
          </a:xfrm>
        </p:spPr>
        <p:txBody>
          <a:bodyPr>
            <a:normAutofit/>
          </a:bodyPr>
          <a:lstStyle/>
          <a:p>
            <a:pPr algn="ctr"/>
            <a:r>
              <a:rPr lang="fi-FI" dirty="0"/>
              <a:t>Object </a:t>
            </a:r>
            <a:r>
              <a:rPr lang="fi-FI" dirty="0" err="1"/>
              <a:t>properties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35676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Alignment</a:t>
            </a:r>
            <a:r>
              <a:rPr lang="fi-FI" dirty="0"/>
              <a:t> </a:t>
            </a:r>
            <a:r>
              <a:rPr lang="fi-FI" dirty="0" err="1"/>
              <a:t>properties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On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right</a:t>
            </a:r>
            <a:r>
              <a:rPr lang="fi-FI" dirty="0"/>
              <a:t> pane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access</a:t>
            </a:r>
            <a:r>
              <a:rPr lang="fi-FI" dirty="0"/>
              <a:t> </a:t>
            </a:r>
            <a:r>
              <a:rPr lang="fi-FI" dirty="0" err="1"/>
              <a:t>object</a:t>
            </a:r>
            <a:r>
              <a:rPr lang="fi-FI" dirty="0"/>
              <a:t> </a:t>
            </a:r>
            <a:r>
              <a:rPr lang="fi-FI" dirty="0" err="1"/>
              <a:t>properties</a:t>
            </a:r>
            <a:r>
              <a:rPr lang="fi-FI" dirty="0"/>
              <a:t>.</a:t>
            </a:r>
          </a:p>
          <a:p>
            <a:r>
              <a:rPr lang="fi-FI" dirty="0"/>
              <a:t>On top of </a:t>
            </a:r>
            <a:r>
              <a:rPr lang="fi-FI" dirty="0" err="1"/>
              <a:t>the</a:t>
            </a:r>
            <a:r>
              <a:rPr lang="fi-FI" dirty="0"/>
              <a:t> pane </a:t>
            </a:r>
            <a:r>
              <a:rPr lang="fi-FI" dirty="0" err="1"/>
              <a:t>first</a:t>
            </a:r>
            <a:r>
              <a:rPr lang="fi-FI" dirty="0"/>
              <a:t> </a:t>
            </a:r>
            <a:r>
              <a:rPr lang="fi-FI" dirty="0" err="1"/>
              <a:t>properties</a:t>
            </a:r>
            <a:r>
              <a:rPr lang="fi-FI" dirty="0"/>
              <a:t> </a:t>
            </a:r>
            <a:r>
              <a:rPr lang="fi-FI" dirty="0" err="1"/>
              <a:t>affect</a:t>
            </a:r>
            <a:r>
              <a:rPr lang="fi-FI" dirty="0"/>
              <a:t> to </a:t>
            </a:r>
            <a:r>
              <a:rPr lang="fi-FI" dirty="0" err="1"/>
              <a:t>alignment</a:t>
            </a:r>
            <a:endParaRPr lang="fi-FI" dirty="0"/>
          </a:p>
          <a:p>
            <a:r>
              <a:rPr lang="fi-FI" dirty="0" err="1"/>
              <a:t>Alignment</a:t>
            </a:r>
            <a:r>
              <a:rPr lang="fi-FI" dirty="0"/>
              <a:t> </a:t>
            </a:r>
            <a:r>
              <a:rPr lang="fi-FI" dirty="0" err="1"/>
              <a:t>commands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be</a:t>
            </a:r>
            <a:r>
              <a:rPr lang="fi-FI" dirty="0"/>
              <a:t> </a:t>
            </a:r>
            <a:r>
              <a:rPr lang="fi-FI" dirty="0" err="1"/>
              <a:t>applied</a:t>
            </a:r>
            <a:r>
              <a:rPr lang="fi-FI" dirty="0"/>
              <a:t> to </a:t>
            </a:r>
            <a:r>
              <a:rPr lang="fi-FI" dirty="0" err="1"/>
              <a:t>any</a:t>
            </a:r>
            <a:r>
              <a:rPr lang="fi-FI" dirty="0"/>
              <a:t> </a:t>
            </a:r>
            <a:r>
              <a:rPr lang="fi-FI" dirty="0" err="1"/>
              <a:t>selected</a:t>
            </a:r>
            <a:r>
              <a:rPr lang="fi-FI" dirty="0"/>
              <a:t> </a:t>
            </a:r>
            <a:r>
              <a:rPr lang="fi-FI" dirty="0" err="1"/>
              <a:t>object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object</a:t>
            </a:r>
            <a:r>
              <a:rPr lang="fi-FI" dirty="0"/>
              <a:t> </a:t>
            </a:r>
            <a:r>
              <a:rPr lang="fi-FI" dirty="0" err="1"/>
              <a:t>groups</a:t>
            </a:r>
            <a:endParaRPr lang="fi-FI" dirty="0"/>
          </a:p>
          <a:p>
            <a:pPr marL="457200" lvl="1" indent="0">
              <a:buNone/>
            </a:pPr>
            <a:endParaRPr lang="fi-FI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110512-7CA6-8B4F-9F3F-EE6F65FCA7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877" b="3073"/>
          <a:stretch/>
        </p:blipFill>
        <p:spPr>
          <a:xfrm>
            <a:off x="2884214" y="4456036"/>
            <a:ext cx="1472323" cy="480082"/>
          </a:xfrm>
          <a:prstGeom prst="rect">
            <a:avLst/>
          </a:prstGeom>
        </p:spPr>
      </p:pic>
      <p:sp>
        <p:nvSpPr>
          <p:cNvPr id="7" name="Up Arrow Callout 6">
            <a:extLst>
              <a:ext uri="{FF2B5EF4-FFF2-40B4-BE49-F238E27FC236}">
                <a16:creationId xmlns:a16="http://schemas.microsoft.com/office/drawing/2014/main" id="{3F241034-DC16-3B45-AF5C-AB0442487591}"/>
              </a:ext>
            </a:extLst>
          </p:cNvPr>
          <p:cNvSpPr/>
          <p:nvPr/>
        </p:nvSpPr>
        <p:spPr>
          <a:xfrm>
            <a:off x="2765613" y="4814974"/>
            <a:ext cx="1397876" cy="896363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Center </a:t>
            </a:r>
            <a:r>
              <a:rPr lang="fi-FI" dirty="0" err="1"/>
              <a:t>vertically</a:t>
            </a:r>
            <a:endParaRPr lang="fi-FI" dirty="0"/>
          </a:p>
        </p:txBody>
      </p:sp>
      <p:sp>
        <p:nvSpPr>
          <p:cNvPr id="8" name="Right Arrow Callout 7">
            <a:extLst>
              <a:ext uri="{FF2B5EF4-FFF2-40B4-BE49-F238E27FC236}">
                <a16:creationId xmlns:a16="http://schemas.microsoft.com/office/drawing/2014/main" id="{59BD2910-4561-834B-9E22-8F0054F6871F}"/>
              </a:ext>
            </a:extLst>
          </p:cNvPr>
          <p:cNvSpPr/>
          <p:nvPr/>
        </p:nvSpPr>
        <p:spPr>
          <a:xfrm>
            <a:off x="715223" y="4186112"/>
            <a:ext cx="2270394" cy="1035148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Align</a:t>
            </a:r>
            <a:r>
              <a:rPr lang="fi-FI" dirty="0"/>
              <a:t> top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02190D-0290-B345-8D18-65D9DA5A15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398"/>
          <a:stretch/>
        </p:blipFill>
        <p:spPr>
          <a:xfrm>
            <a:off x="8364610" y="4456036"/>
            <a:ext cx="1426741" cy="495300"/>
          </a:xfrm>
          <a:prstGeom prst="rect">
            <a:avLst/>
          </a:prstGeom>
        </p:spPr>
      </p:pic>
      <p:sp>
        <p:nvSpPr>
          <p:cNvPr id="9" name="Up Arrow Callout 8">
            <a:extLst>
              <a:ext uri="{FF2B5EF4-FFF2-40B4-BE49-F238E27FC236}">
                <a16:creationId xmlns:a16="http://schemas.microsoft.com/office/drawing/2014/main" id="{718FFF18-5CCC-2F4A-901E-5EE453EE2C7F}"/>
              </a:ext>
            </a:extLst>
          </p:cNvPr>
          <p:cNvSpPr/>
          <p:nvPr/>
        </p:nvSpPr>
        <p:spPr>
          <a:xfrm>
            <a:off x="7805325" y="4885823"/>
            <a:ext cx="1397876" cy="896363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/>
              <a:t>Center </a:t>
            </a:r>
            <a:r>
              <a:rPr lang="fi-FI" sz="1600" dirty="0" err="1"/>
              <a:t>horizontically</a:t>
            </a:r>
            <a:endParaRPr lang="fi-FI" sz="1600" dirty="0"/>
          </a:p>
        </p:txBody>
      </p:sp>
      <p:sp>
        <p:nvSpPr>
          <p:cNvPr id="11" name="Left Arrow Callout 10">
            <a:extLst>
              <a:ext uri="{FF2B5EF4-FFF2-40B4-BE49-F238E27FC236}">
                <a16:creationId xmlns:a16="http://schemas.microsoft.com/office/drawing/2014/main" id="{F2A96B03-9EDF-F54B-8084-173163C1F534}"/>
              </a:ext>
            </a:extLst>
          </p:cNvPr>
          <p:cNvSpPr/>
          <p:nvPr/>
        </p:nvSpPr>
        <p:spPr>
          <a:xfrm>
            <a:off x="4007965" y="4236407"/>
            <a:ext cx="1810129" cy="984853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Align</a:t>
            </a:r>
            <a:r>
              <a:rPr lang="fi-FI" dirty="0"/>
              <a:t> </a:t>
            </a:r>
            <a:r>
              <a:rPr lang="fi-FI" dirty="0" err="1"/>
              <a:t>bottom</a:t>
            </a:r>
            <a:endParaRPr lang="fi-FI" dirty="0"/>
          </a:p>
        </p:txBody>
      </p:sp>
      <p:sp>
        <p:nvSpPr>
          <p:cNvPr id="12" name="Right Arrow Callout 11">
            <a:extLst>
              <a:ext uri="{FF2B5EF4-FFF2-40B4-BE49-F238E27FC236}">
                <a16:creationId xmlns:a16="http://schemas.microsoft.com/office/drawing/2014/main" id="{C4DD749D-2E1B-D343-8A0B-6070E94C2BCC}"/>
              </a:ext>
            </a:extLst>
          </p:cNvPr>
          <p:cNvSpPr/>
          <p:nvPr/>
        </p:nvSpPr>
        <p:spPr>
          <a:xfrm>
            <a:off x="6536815" y="4186112"/>
            <a:ext cx="1834803" cy="1035148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Align</a:t>
            </a:r>
            <a:r>
              <a:rPr lang="fi-FI" dirty="0"/>
              <a:t> </a:t>
            </a:r>
            <a:r>
              <a:rPr lang="fi-FI" dirty="0" err="1"/>
              <a:t>left</a:t>
            </a:r>
            <a:endParaRPr lang="fi-FI" dirty="0"/>
          </a:p>
        </p:txBody>
      </p:sp>
      <p:sp>
        <p:nvSpPr>
          <p:cNvPr id="13" name="Left Arrow Callout 12">
            <a:extLst>
              <a:ext uri="{FF2B5EF4-FFF2-40B4-BE49-F238E27FC236}">
                <a16:creationId xmlns:a16="http://schemas.microsoft.com/office/drawing/2014/main" id="{03FFC424-9C4F-8342-9C68-9D826358A133}"/>
              </a:ext>
            </a:extLst>
          </p:cNvPr>
          <p:cNvSpPr/>
          <p:nvPr/>
        </p:nvSpPr>
        <p:spPr>
          <a:xfrm>
            <a:off x="9294348" y="4211259"/>
            <a:ext cx="1810129" cy="984853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Align</a:t>
            </a:r>
            <a:r>
              <a:rPr lang="fi-FI" dirty="0"/>
              <a:t> </a:t>
            </a:r>
            <a:r>
              <a:rPr lang="fi-FI" dirty="0" err="1"/>
              <a:t>right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4035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/>
              <a:t>Position and </a:t>
            </a:r>
            <a:r>
              <a:rPr lang="fi-FI" dirty="0" err="1"/>
              <a:t>rotation</a:t>
            </a:r>
            <a:endParaRPr lang="fi-FI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5FE2D9D-E1DD-F246-BFEC-5ABC244AE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634" y="4506372"/>
            <a:ext cx="2921000" cy="1562100"/>
          </a:xfrm>
          <a:prstGeom prst="rect">
            <a:avLst/>
          </a:prstGeom>
        </p:spPr>
      </p:pic>
      <p:sp>
        <p:nvSpPr>
          <p:cNvPr id="8" name="Right Arrow Callout 7">
            <a:extLst>
              <a:ext uri="{FF2B5EF4-FFF2-40B4-BE49-F238E27FC236}">
                <a16:creationId xmlns:a16="http://schemas.microsoft.com/office/drawing/2014/main" id="{59BD2910-4561-834B-9E22-8F0054F6871F}"/>
              </a:ext>
            </a:extLst>
          </p:cNvPr>
          <p:cNvSpPr/>
          <p:nvPr/>
        </p:nvSpPr>
        <p:spPr>
          <a:xfrm>
            <a:off x="5281288" y="4524281"/>
            <a:ext cx="2270394" cy="1035148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Width</a:t>
            </a:r>
            <a:r>
              <a:rPr lang="fi-FI" dirty="0"/>
              <a:t> / </a:t>
            </a:r>
            <a:r>
              <a:rPr lang="fi-FI" dirty="0" err="1"/>
              <a:t>height</a:t>
            </a:r>
            <a:r>
              <a:rPr lang="fi-FI" dirty="0"/>
              <a:t> of </a:t>
            </a:r>
            <a:r>
              <a:rPr lang="fi-FI" dirty="0" err="1"/>
              <a:t>object</a:t>
            </a:r>
            <a:endParaRPr lang="fi-FI" dirty="0"/>
          </a:p>
        </p:txBody>
      </p:sp>
      <p:sp>
        <p:nvSpPr>
          <p:cNvPr id="7" name="Up Arrow Callout 6">
            <a:extLst>
              <a:ext uri="{FF2B5EF4-FFF2-40B4-BE49-F238E27FC236}">
                <a16:creationId xmlns:a16="http://schemas.microsoft.com/office/drawing/2014/main" id="{3F241034-DC16-3B45-AF5C-AB0442487591}"/>
              </a:ext>
            </a:extLst>
          </p:cNvPr>
          <p:cNvSpPr/>
          <p:nvPr/>
        </p:nvSpPr>
        <p:spPr>
          <a:xfrm>
            <a:off x="7816948" y="5477930"/>
            <a:ext cx="1812080" cy="1181084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Position of </a:t>
            </a:r>
            <a:r>
              <a:rPr lang="fi-FI" dirty="0" err="1"/>
              <a:t>object</a:t>
            </a:r>
            <a:endParaRPr lang="fi-FI" dirty="0"/>
          </a:p>
        </p:txBody>
      </p:sp>
      <p:sp>
        <p:nvSpPr>
          <p:cNvPr id="13" name="Left Arrow Callout 12">
            <a:extLst>
              <a:ext uri="{FF2B5EF4-FFF2-40B4-BE49-F238E27FC236}">
                <a16:creationId xmlns:a16="http://schemas.microsoft.com/office/drawing/2014/main" id="{03FFC424-9C4F-8342-9C68-9D826358A133}"/>
              </a:ext>
            </a:extLst>
          </p:cNvPr>
          <p:cNvSpPr/>
          <p:nvPr/>
        </p:nvSpPr>
        <p:spPr>
          <a:xfrm>
            <a:off x="9889279" y="4393938"/>
            <a:ext cx="1810129" cy="984853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err="1"/>
              <a:t>Rotation</a:t>
            </a:r>
            <a:r>
              <a:rPr lang="fi-FI" dirty="0"/>
              <a:t> of </a:t>
            </a:r>
            <a:r>
              <a:rPr lang="fi-FI" dirty="0" err="1"/>
              <a:t>object</a:t>
            </a:r>
            <a:endParaRPr lang="fi-FI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D6A258-5B37-9741-93DE-5F60CC9E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fi-FI" dirty="0"/>
              <a:t>Next </a:t>
            </a:r>
            <a:r>
              <a:rPr lang="fi-FI" dirty="0" err="1"/>
              <a:t>property</a:t>
            </a:r>
            <a:r>
              <a:rPr lang="fi-FI" dirty="0"/>
              <a:t> set is </a:t>
            </a:r>
            <a:r>
              <a:rPr lang="fi-FI" dirty="0" err="1"/>
              <a:t>object</a:t>
            </a:r>
            <a:r>
              <a:rPr lang="fi-FI" dirty="0"/>
              <a:t> position, </a:t>
            </a:r>
            <a:r>
              <a:rPr lang="fi-FI" dirty="0" err="1"/>
              <a:t>size</a:t>
            </a:r>
            <a:r>
              <a:rPr lang="fi-FI" dirty="0"/>
              <a:t> and </a:t>
            </a:r>
            <a:r>
              <a:rPr lang="fi-FI" dirty="0" err="1"/>
              <a:t>rotation</a:t>
            </a:r>
            <a:endParaRPr lang="fi-FI" dirty="0"/>
          </a:p>
          <a:p>
            <a:r>
              <a:rPr lang="fi-FI" dirty="0"/>
              <a:t>On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objects</a:t>
            </a:r>
            <a:r>
              <a:rPr lang="fi-FI" dirty="0"/>
              <a:t> </a:t>
            </a:r>
            <a:r>
              <a:rPr lang="fi-FI" dirty="0" err="1"/>
              <a:t>its</a:t>
            </a:r>
            <a:r>
              <a:rPr lang="fi-FI" dirty="0"/>
              <a:t> </a:t>
            </a:r>
            <a:r>
              <a:rPr lang="fi-FI" dirty="0" err="1"/>
              <a:t>not</a:t>
            </a:r>
            <a:r>
              <a:rPr lang="fi-FI" dirty="0"/>
              <a:t> </a:t>
            </a:r>
            <a:r>
              <a:rPr lang="fi-FI" dirty="0" err="1"/>
              <a:t>possible</a:t>
            </a:r>
            <a:r>
              <a:rPr lang="fi-FI" dirty="0"/>
              <a:t> to </a:t>
            </a:r>
            <a:r>
              <a:rPr lang="fi-FI" dirty="0" err="1"/>
              <a:t>change</a:t>
            </a:r>
            <a:r>
              <a:rPr lang="fi-FI" dirty="0"/>
              <a:t> </a:t>
            </a:r>
            <a:r>
              <a:rPr lang="fi-FI" dirty="0" err="1"/>
              <a:t>width</a:t>
            </a:r>
            <a:r>
              <a:rPr lang="fi-FI" dirty="0"/>
              <a:t> / </a:t>
            </a:r>
            <a:r>
              <a:rPr lang="fi-FI" dirty="0" err="1"/>
              <a:t>height</a:t>
            </a:r>
            <a:r>
              <a:rPr lang="fi-FI" dirty="0"/>
              <a:t>, </a:t>
            </a:r>
            <a:r>
              <a:rPr lang="fi-FI" dirty="0" err="1"/>
              <a:t>but</a:t>
            </a:r>
            <a:r>
              <a:rPr lang="fi-FI" dirty="0"/>
              <a:t> </a:t>
            </a:r>
            <a:r>
              <a:rPr lang="fi-FI" dirty="0" err="1"/>
              <a:t>you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manually</a:t>
            </a:r>
            <a:r>
              <a:rPr lang="fi-FI" dirty="0"/>
              <a:t> </a:t>
            </a:r>
            <a:r>
              <a:rPr lang="fi-FI" dirty="0" err="1"/>
              <a:t>change</a:t>
            </a:r>
            <a:r>
              <a:rPr lang="fi-FI" dirty="0"/>
              <a:t> position (X/Y) and </a:t>
            </a:r>
            <a:r>
              <a:rPr lang="fi-FI" dirty="0" err="1"/>
              <a:t>its</a:t>
            </a:r>
            <a:r>
              <a:rPr lang="fi-FI" dirty="0"/>
              <a:t> </a:t>
            </a:r>
            <a:r>
              <a:rPr lang="fi-FI" dirty="0" err="1"/>
              <a:t>rotation</a:t>
            </a:r>
            <a:endParaRPr lang="fi-FI" dirty="0"/>
          </a:p>
          <a:p>
            <a:pPr marL="457200" lvl="1" indent="0"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16703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145" cy="1325563"/>
          </a:xfrm>
        </p:spPr>
        <p:txBody>
          <a:bodyPr/>
          <a:lstStyle/>
          <a:p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properties</a:t>
            </a:r>
            <a:endParaRPr lang="fi-FI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D6A258-5B37-9741-93DE-5F60CC9E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fi-FI" dirty="0"/>
              <a:t>On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objects</a:t>
            </a:r>
            <a:r>
              <a:rPr lang="fi-FI" dirty="0"/>
              <a:t>, </a:t>
            </a:r>
            <a:r>
              <a:rPr lang="fi-FI" dirty="0" err="1"/>
              <a:t>font</a:t>
            </a:r>
            <a:r>
              <a:rPr lang="fi-FI" dirty="0"/>
              <a:t> </a:t>
            </a:r>
            <a:r>
              <a:rPr lang="fi-FI" dirty="0" err="1"/>
              <a:t>size</a:t>
            </a:r>
            <a:r>
              <a:rPr lang="fi-FI" dirty="0"/>
              <a:t> and </a:t>
            </a:r>
            <a:r>
              <a:rPr lang="fi-FI" dirty="0" err="1"/>
              <a:t>other</a:t>
            </a:r>
            <a:r>
              <a:rPr lang="fi-FI" dirty="0"/>
              <a:t> </a:t>
            </a:r>
            <a:r>
              <a:rPr lang="fi-FI" dirty="0" err="1"/>
              <a:t>properties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be</a:t>
            </a:r>
            <a:r>
              <a:rPr lang="fi-FI" dirty="0"/>
              <a:t> </a:t>
            </a:r>
            <a:r>
              <a:rPr lang="fi-FI" dirty="0" err="1"/>
              <a:t>changed</a:t>
            </a:r>
            <a:endParaRPr lang="fi-FI" dirty="0"/>
          </a:p>
          <a:p>
            <a:r>
              <a:rPr lang="fi-FI" dirty="0" err="1"/>
              <a:t>Also</a:t>
            </a:r>
            <a:r>
              <a:rPr lang="fi-FI" dirty="0"/>
              <a:t> </a:t>
            </a:r>
            <a:r>
              <a:rPr lang="fi-FI" dirty="0" err="1"/>
              <a:t>character</a:t>
            </a:r>
            <a:r>
              <a:rPr lang="fi-FI" dirty="0"/>
              <a:t> </a:t>
            </a:r>
            <a:r>
              <a:rPr lang="fi-FI" dirty="0" err="1"/>
              <a:t>spacing</a:t>
            </a:r>
            <a:r>
              <a:rPr lang="fi-FI" dirty="0"/>
              <a:t>, </a:t>
            </a:r>
            <a:r>
              <a:rPr lang="fi-FI" dirty="0" err="1"/>
              <a:t>row</a:t>
            </a:r>
            <a:r>
              <a:rPr lang="fi-FI" dirty="0"/>
              <a:t> </a:t>
            </a:r>
            <a:r>
              <a:rPr lang="fi-FI" dirty="0" err="1"/>
              <a:t>height</a:t>
            </a:r>
            <a:r>
              <a:rPr lang="fi-FI" dirty="0"/>
              <a:t> </a:t>
            </a:r>
            <a:r>
              <a:rPr lang="fi-FI" dirty="0" err="1"/>
              <a:t>are</a:t>
            </a:r>
            <a:r>
              <a:rPr lang="fi-FI" dirty="0"/>
              <a:t> </a:t>
            </a:r>
            <a:r>
              <a:rPr lang="fi-FI" dirty="0" err="1"/>
              <a:t>adjustable</a:t>
            </a:r>
            <a:r>
              <a:rPr lang="fi-FI" dirty="0"/>
              <a:t>.</a:t>
            </a:r>
          </a:p>
          <a:p>
            <a:r>
              <a:rPr lang="fi-FI" dirty="0" err="1"/>
              <a:t>Choose</a:t>
            </a:r>
            <a:r>
              <a:rPr lang="fi-FI" dirty="0"/>
              <a:t> </a:t>
            </a:r>
            <a:r>
              <a:rPr lang="fi-FI" dirty="0" err="1"/>
              <a:t>now</a:t>
            </a:r>
            <a:r>
              <a:rPr lang="fi-FI" dirty="0"/>
              <a:t> ”Open </a:t>
            </a:r>
            <a:r>
              <a:rPr lang="fi-FI" dirty="0" err="1"/>
              <a:t>Sans</a:t>
            </a:r>
            <a:r>
              <a:rPr lang="fi-FI" dirty="0"/>
              <a:t>” as </a:t>
            </a:r>
            <a:r>
              <a:rPr lang="fi-FI" dirty="0" err="1"/>
              <a:t>our</a:t>
            </a:r>
            <a:r>
              <a:rPr lang="fi-FI" dirty="0"/>
              <a:t> </a:t>
            </a:r>
            <a:r>
              <a:rPr lang="fi-FI" dirty="0" err="1"/>
              <a:t>font</a:t>
            </a:r>
            <a:r>
              <a:rPr lang="fi-FI" dirty="0"/>
              <a:t> </a:t>
            </a:r>
            <a:r>
              <a:rPr lang="fi-FI" dirty="0" err="1"/>
              <a:t>type</a:t>
            </a:r>
            <a:r>
              <a:rPr lang="fi-FI" dirty="0"/>
              <a:t>, </a:t>
            </a:r>
            <a:r>
              <a:rPr lang="fi-FI" dirty="0" err="1"/>
              <a:t>make</a:t>
            </a:r>
            <a:r>
              <a:rPr lang="fi-FI" dirty="0"/>
              <a:t> it BOLD and </a:t>
            </a:r>
            <a:r>
              <a:rPr lang="fi-FI" dirty="0" err="1"/>
              <a:t>size</a:t>
            </a:r>
            <a:r>
              <a:rPr lang="fi-FI" dirty="0"/>
              <a:t> of 60</a:t>
            </a:r>
          </a:p>
          <a:p>
            <a:pPr marL="457200" lvl="1" indent="0">
              <a:buNone/>
            </a:pPr>
            <a:endParaRPr lang="fi-FI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2EC640-22B3-8C4C-822B-EC34773DA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976" y="3713163"/>
            <a:ext cx="29718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17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creen Recording 2019-10-14 at 21.30.38">
            <a:hlinkClick r:id="" action="ppaction://media"/>
            <a:extLst>
              <a:ext uri="{FF2B5EF4-FFF2-40B4-BE49-F238E27FC236}">
                <a16:creationId xmlns:a16="http://schemas.microsoft.com/office/drawing/2014/main" id="{0C78BC09-0BE2-BA41-9018-6C1EDB8F99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8789"/>
            <a:ext cx="121920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36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FA139F63D7FC428580688CDD233A90" ma:contentTypeVersion="2" ma:contentTypeDescription="Create a new document." ma:contentTypeScope="" ma:versionID="4c7a3b87a3ace5e7aa5de843f2960005">
  <xsd:schema xmlns:xsd="http://www.w3.org/2001/XMLSchema" xmlns:xs="http://www.w3.org/2001/XMLSchema" xmlns:p="http://schemas.microsoft.com/office/2006/metadata/properties" xmlns:ns2="2f2a2c61-d588-4160-a37b-4baf5d762c9b" targetNamespace="http://schemas.microsoft.com/office/2006/metadata/properties" ma:root="true" ma:fieldsID="70570f7db44f617e66f2155b7503037f" ns2:_="">
    <xsd:import namespace="2f2a2c61-d588-4160-a37b-4baf5d762c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2a2c61-d588-4160-a37b-4baf5d762c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762B5DB-6B95-4379-A1DC-52E95EAF565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D5FF5B6-9E50-4AB2-A0BB-5C4C44E773E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FACFEE-35E5-47F0-80F3-D70AC23A367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f2a2c61-d588-4160-a37b-4baf5d762c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8753</TotalTime>
  <Words>487</Words>
  <Application>Microsoft Macintosh PowerPoint</Application>
  <PresentationFormat>Widescreen</PresentationFormat>
  <Paragraphs>78</Paragraphs>
  <Slides>18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Gill Sans MT</vt:lpstr>
      <vt:lpstr>Office Theme</vt:lpstr>
      <vt:lpstr>Lesson 3 Text &amp; Objects Making text areas</vt:lpstr>
      <vt:lpstr>Adding text</vt:lpstr>
      <vt:lpstr>Adding text</vt:lpstr>
      <vt:lpstr>PowerPoint Presentation</vt:lpstr>
      <vt:lpstr>Object properties</vt:lpstr>
      <vt:lpstr>Alignment properties</vt:lpstr>
      <vt:lpstr>Position and rotation</vt:lpstr>
      <vt:lpstr>Text properties</vt:lpstr>
      <vt:lpstr>PowerPoint Presentation</vt:lpstr>
      <vt:lpstr>Appearance</vt:lpstr>
      <vt:lpstr>Appearance</vt:lpstr>
      <vt:lpstr>PowerPoint Presentation</vt:lpstr>
      <vt:lpstr>Making text area</vt:lpstr>
      <vt:lpstr>PowerPoint Presentation</vt:lpstr>
      <vt:lpstr>Adding vector objects</vt:lpstr>
      <vt:lpstr>Adding vector objects</vt:lpstr>
      <vt:lpstr>PowerPoint Presentation</vt:lpstr>
      <vt:lpstr>Modifying object</vt:lpstr>
    </vt:vector>
  </TitlesOfParts>
  <Company>Centria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H2C PowerPoint template</dc:title>
  <dc:creator>Heidi Kaartinen</dc:creator>
  <cp:lastModifiedBy>Jari -</cp:lastModifiedBy>
  <cp:revision>58</cp:revision>
  <dcterms:created xsi:type="dcterms:W3CDTF">2019-02-05T11:13:39Z</dcterms:created>
  <dcterms:modified xsi:type="dcterms:W3CDTF">2019-10-15T07:44:27Z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0x010100D1FA139F63D7FC428580688CDD233A90</vt:lpwstr>
  </property>
</Properties>
</file>

<file path=docProps/thumbnail.jpeg>
</file>